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94513" cy="9180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232" y="3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1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1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1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A6F7-476B-C243-B6FD-1EE912E3446E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7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ue-pinou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7" y="1227667"/>
            <a:ext cx="5186049" cy="4724400"/>
          </a:xfrm>
          <a:prstGeom prst="rect">
            <a:avLst/>
          </a:prstGeom>
        </p:spPr>
      </p:pic>
      <p:pic>
        <p:nvPicPr>
          <p:cNvPr id="7" name="Picture 6" descr="BR-0016-01-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8" t="19689" r="45422" b="24311"/>
          <a:stretch/>
        </p:blipFill>
        <p:spPr>
          <a:xfrm>
            <a:off x="5969003" y="1227668"/>
            <a:ext cx="2868083" cy="3650287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2116667" y="3740729"/>
            <a:ext cx="4117878" cy="2293697"/>
          </a:xfrm>
          <a:custGeom>
            <a:avLst/>
            <a:gdLst>
              <a:gd name="connsiteX0" fmla="*/ 200121 w 4117878"/>
              <a:gd name="connsiteY0" fmla="*/ 0 h 2293697"/>
              <a:gd name="connsiteX1" fmla="*/ 0 w 4117878"/>
              <a:gd name="connsiteY1" fmla="*/ 0 h 2293697"/>
              <a:gd name="connsiteX2" fmla="*/ 7697 w 4117878"/>
              <a:gd name="connsiteY2" fmla="*/ 2278303 h 2293697"/>
              <a:gd name="connsiteX3" fmla="*/ 4117878 w 4117878"/>
              <a:gd name="connsiteY3" fmla="*/ 2293697 h 2293697"/>
              <a:gd name="connsiteX4" fmla="*/ 4102485 w 4117878"/>
              <a:gd name="connsiteY4" fmla="*/ 762000 h 229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878" h="2293697">
                <a:moveTo>
                  <a:pt x="200121" y="0"/>
                </a:moveTo>
                <a:lnTo>
                  <a:pt x="0" y="0"/>
                </a:lnTo>
                <a:cubicBezTo>
                  <a:pt x="2566" y="759434"/>
                  <a:pt x="5131" y="1518869"/>
                  <a:pt x="7697" y="2278303"/>
                </a:cubicBezTo>
                <a:lnTo>
                  <a:pt x="4117878" y="2293697"/>
                </a:lnTo>
                <a:lnTo>
                  <a:pt x="4102485" y="7620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93697" y="3810002"/>
            <a:ext cx="5187758" cy="2386061"/>
            <a:chOff x="2293697" y="3810000"/>
            <a:chExt cx="5187758" cy="2386061"/>
          </a:xfrm>
          <a:effectLst/>
        </p:grpSpPr>
        <p:cxnSp>
          <p:nvCxnSpPr>
            <p:cNvPr id="22" name="Straight Connector 21"/>
            <p:cNvCxnSpPr/>
            <p:nvPr/>
          </p:nvCxnSpPr>
          <p:spPr>
            <a:xfrm>
              <a:off x="2578485" y="3810000"/>
              <a:ext cx="0" cy="2386061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63500">
                <a:schemeClr val="tx1"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481455" y="4495030"/>
              <a:ext cx="0" cy="1701031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63500">
                <a:schemeClr val="tx1"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78485" y="6196061"/>
              <a:ext cx="490297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63500">
                <a:schemeClr val="tx1"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293697" y="3810000"/>
              <a:ext cx="284788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63500">
                <a:schemeClr val="tx1"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2293697" y="3894668"/>
            <a:ext cx="0" cy="2478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19333" y="4495032"/>
            <a:ext cx="0" cy="1878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293697" y="6373091"/>
            <a:ext cx="42256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03030" y="3248121"/>
            <a:ext cx="508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11939" y="4495032"/>
            <a:ext cx="0" cy="7389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511033" y="5233939"/>
            <a:ext cx="150090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511030" y="3248121"/>
            <a:ext cx="0" cy="198581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293697" y="3009517"/>
            <a:ext cx="0" cy="23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35152" y="4495030"/>
            <a:ext cx="0" cy="1254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718848" y="5749636"/>
            <a:ext cx="1516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718848" y="3009516"/>
            <a:ext cx="0" cy="2740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293701" y="3009515"/>
            <a:ext cx="34251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293701" y="3371273"/>
            <a:ext cx="63115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924848" y="3371275"/>
            <a:ext cx="0" cy="32173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720061" y="4495031"/>
            <a:ext cx="0" cy="209357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924852" y="6588606"/>
            <a:ext cx="47952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Isosceles Triangle 101"/>
          <p:cNvSpPr/>
          <p:nvPr/>
        </p:nvSpPr>
        <p:spPr>
          <a:xfrm rot="5400000">
            <a:off x="6519335" y="732808"/>
            <a:ext cx="200122" cy="17251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6705654" y="732806"/>
            <a:ext cx="0" cy="200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234549" y="380520"/>
            <a:ext cx="220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OP290A (IR LED)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718848" y="749853"/>
            <a:ext cx="392546" cy="1199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106" idx="3"/>
            <a:endCxn id="102" idx="3"/>
          </p:cNvCxnSpPr>
          <p:nvPr/>
        </p:nvCxnSpPr>
        <p:spPr>
          <a:xfrm>
            <a:off x="6111398" y="809805"/>
            <a:ext cx="421741" cy="9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1"/>
          </p:cNvCxnSpPr>
          <p:nvPr/>
        </p:nvCxnSpPr>
        <p:spPr>
          <a:xfrm flipH="1">
            <a:off x="5444282" y="809805"/>
            <a:ext cx="27456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44282" y="819066"/>
            <a:ext cx="0" cy="1782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444284" y="2601576"/>
            <a:ext cx="5247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968999" y="2601577"/>
            <a:ext cx="0" cy="2493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978621" y="5095394"/>
            <a:ext cx="540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2" idx="0"/>
          </p:cNvCxnSpPr>
          <p:nvPr/>
        </p:nvCxnSpPr>
        <p:spPr>
          <a:xfrm>
            <a:off x="6705658" y="819066"/>
            <a:ext cx="306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11939" y="819068"/>
            <a:ext cx="0" cy="40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788121" y="1227667"/>
            <a:ext cx="122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788121" y="1227668"/>
            <a:ext cx="0" cy="3798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786532" y="5018426"/>
            <a:ext cx="448017" cy="7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576237" y="186215"/>
            <a:ext cx="228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39 ohm Resistor</a:t>
            </a:r>
            <a:endParaRPr lang="en-US" sz="1100" dirty="0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5603398" y="511327"/>
            <a:ext cx="184727" cy="2076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46219" y="6082022"/>
            <a:ext cx="74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 velocity (BNC) </a:t>
            </a:r>
            <a:endParaRPr 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562975" y="5833616"/>
            <a:ext cx="641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  <a:r>
              <a:rPr lang="en-US" sz="800" dirty="0" smtClean="0"/>
              <a:t> velocity (BNC)</a:t>
            </a:r>
            <a:endParaRPr lang="en-US" sz="800" dirty="0"/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2116667" y="1069881"/>
            <a:ext cx="0" cy="661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38731" y="802123"/>
            <a:ext cx="237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 9V external power supply</a:t>
            </a:r>
            <a:endParaRPr lang="en-US" sz="1100" dirty="0"/>
          </a:p>
        </p:txBody>
      </p:sp>
      <p:cxnSp>
        <p:nvCxnSpPr>
          <p:cNvPr id="163" name="Straight Connector 162"/>
          <p:cNvCxnSpPr/>
          <p:nvPr/>
        </p:nvCxnSpPr>
        <p:spPr>
          <a:xfrm flipH="1" flipV="1">
            <a:off x="2293697" y="511327"/>
            <a:ext cx="211378" cy="1220492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393155" y="95016"/>
            <a:ext cx="2370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USB programming port connection to PC running </a:t>
            </a:r>
            <a:r>
              <a:rPr lang="en-US" sz="1100" dirty="0" err="1" smtClean="0"/>
              <a:t>Matlab</a:t>
            </a:r>
            <a:endParaRPr lang="en-US" sz="1100" dirty="0"/>
          </a:p>
        </p:txBody>
      </p:sp>
      <p:cxnSp>
        <p:nvCxnSpPr>
          <p:cNvPr id="167" name="Straight Connector 166"/>
          <p:cNvCxnSpPr/>
          <p:nvPr/>
        </p:nvCxnSpPr>
        <p:spPr>
          <a:xfrm flipV="1">
            <a:off x="3255818" y="1146850"/>
            <a:ext cx="0" cy="1023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424549" y="885238"/>
            <a:ext cx="2732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 ground lugs on BNC panel connectors</a:t>
            </a:r>
            <a:endParaRPr lang="en-US" sz="1100" dirty="0"/>
          </a:p>
        </p:txBody>
      </p:sp>
      <p:cxnSp>
        <p:nvCxnSpPr>
          <p:cNvPr id="3" name="Elbow Connector 2"/>
          <p:cNvCxnSpPr/>
          <p:nvPr/>
        </p:nvCxnSpPr>
        <p:spPr>
          <a:xfrm>
            <a:off x="4576237" y="2914650"/>
            <a:ext cx="3380317" cy="1580380"/>
          </a:xfrm>
          <a:prstGeom prst="bentConnector3">
            <a:avLst>
              <a:gd name="adj1" fmla="val 100094"/>
            </a:avLst>
          </a:prstGeom>
          <a:ln>
            <a:solidFill>
              <a:schemeClr val="accent4"/>
            </a:solidFill>
          </a:ln>
          <a:effectLst>
            <a:glow rad="25400">
              <a:schemeClr val="bg1"/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0905" y="2914650"/>
            <a:ext cx="222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71408" y="956742"/>
            <a:ext cx="847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Long LED leg</a:t>
            </a:r>
            <a:endParaRPr lang="en-US" sz="9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273136" y="864257"/>
            <a:ext cx="72971" cy="1422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1" y="6272225"/>
            <a:ext cx="304100" cy="50385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89" y="6267942"/>
            <a:ext cx="304100" cy="503854"/>
          </a:xfrm>
          <a:prstGeom prst="rect">
            <a:avLst/>
          </a:prstGeom>
        </p:spPr>
      </p:pic>
      <p:cxnSp>
        <p:nvCxnSpPr>
          <p:cNvPr id="144" name="Straight Connector 143"/>
          <p:cNvCxnSpPr/>
          <p:nvPr/>
        </p:nvCxnSpPr>
        <p:spPr>
          <a:xfrm flipH="1">
            <a:off x="323273" y="4102485"/>
            <a:ext cx="46181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438727" y="4179455"/>
            <a:ext cx="3463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23273" y="4102487"/>
            <a:ext cx="1307666" cy="2217271"/>
            <a:chOff x="323273" y="4102487"/>
            <a:chExt cx="1307666" cy="2217271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323273" y="4102487"/>
              <a:ext cx="0" cy="184958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23277" y="5952067"/>
              <a:ext cx="130766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38727" y="4179456"/>
              <a:ext cx="0" cy="190673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38731" y="6086186"/>
              <a:ext cx="57394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03025" y="6086186"/>
              <a:ext cx="0" cy="23357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630939" y="5952067"/>
              <a:ext cx="0" cy="36769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>
            <a:off x="1140906" y="2917156"/>
            <a:ext cx="0" cy="3278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40906" y="6196063"/>
            <a:ext cx="618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070045" y="6202972"/>
            <a:ext cx="70861" cy="116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679363" y="6196063"/>
            <a:ext cx="70861" cy="116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3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17630</TotalTime>
  <Words>41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Tank</dc:creator>
  <cp:lastModifiedBy>David Tank</cp:lastModifiedBy>
  <cp:revision>17</cp:revision>
  <cp:lastPrinted>2015-03-09T20:43:55Z</cp:lastPrinted>
  <dcterms:created xsi:type="dcterms:W3CDTF">2014-10-11T14:58:19Z</dcterms:created>
  <dcterms:modified xsi:type="dcterms:W3CDTF">2015-08-27T16:22:42Z</dcterms:modified>
</cp:coreProperties>
</file>