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57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6EFB0-1FE2-4779-B15F-E18B0B9F5947}" v="241" dt="2021-06-23T14:56:39.297"/>
    <p1510:client id="{DE9C5C34-71FE-4361-954A-170750A5C28C}" v="151" dt="2021-06-23T15:39:58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Ann Koay" userId="41cda4b70aab0210" providerId="LiveId" clId="{DE9C5C34-71FE-4361-954A-170750A5C28C}"/>
    <pc:docChg chg="custSel modSld">
      <pc:chgData name="Sue Ann Koay" userId="41cda4b70aab0210" providerId="LiveId" clId="{DE9C5C34-71FE-4361-954A-170750A5C28C}" dt="2021-06-23T15:39:58.255" v="150" actId="122"/>
      <pc:docMkLst>
        <pc:docMk/>
      </pc:docMkLst>
      <pc:sldChg chg="modSp mod">
        <pc:chgData name="Sue Ann Koay" userId="41cda4b70aab0210" providerId="LiveId" clId="{DE9C5C34-71FE-4361-954A-170750A5C28C}" dt="2021-06-23T15:39:58.255" v="150" actId="122"/>
        <pc:sldMkLst>
          <pc:docMk/>
          <pc:sldMk cId="430150345" sldId="267"/>
        </pc:sldMkLst>
        <pc:spChg chg="mod">
          <ac:chgData name="Sue Ann Koay" userId="41cda4b70aab0210" providerId="LiveId" clId="{DE9C5C34-71FE-4361-954A-170750A5C28C}" dt="2021-06-23T15:39:58.255" v="150" actId="122"/>
          <ac:spMkLst>
            <pc:docMk/>
            <pc:sldMk cId="430150345" sldId="267"/>
            <ac:spMk id="2" creationId="{9C8398AF-6728-430C-8FAC-2CC15B53DB57}"/>
          </ac:spMkLst>
        </pc:spChg>
      </pc:sldChg>
    </pc:docChg>
  </pc:docChgLst>
  <pc:docChgLst>
    <pc:chgData name="Sue Ann Koay" userId="41cda4b70aab0210" providerId="LiveId" clId="{C336EFB0-1FE2-4779-B15F-E18B0B9F5947}"/>
    <pc:docChg chg="undo custSel addSld delSld modSld sldOrd modMainMaster">
      <pc:chgData name="Sue Ann Koay" userId="41cda4b70aab0210" providerId="LiveId" clId="{C336EFB0-1FE2-4779-B15F-E18B0B9F5947}" dt="2021-06-23T15:31:11.466" v="4460" actId="1076"/>
      <pc:docMkLst>
        <pc:docMk/>
      </pc:docMkLst>
      <pc:sldChg chg="addSp delSp modSp new del mod setBg">
        <pc:chgData name="Sue Ann Koay" userId="41cda4b70aab0210" providerId="LiveId" clId="{C336EFB0-1FE2-4779-B15F-E18B0B9F5947}" dt="2021-06-21T02:34:12.405" v="155" actId="47"/>
        <pc:sldMkLst>
          <pc:docMk/>
          <pc:sldMk cId="310590473" sldId="256"/>
        </pc:sldMkLst>
        <pc:spChg chg="mod">
          <ac:chgData name="Sue Ann Koay" userId="41cda4b70aab0210" providerId="LiveId" clId="{C336EFB0-1FE2-4779-B15F-E18B0B9F5947}" dt="2021-06-21T00:54:59.109" v="146" actId="20577"/>
          <ac:spMkLst>
            <pc:docMk/>
            <pc:sldMk cId="310590473" sldId="256"/>
            <ac:spMk id="2" creationId="{6CA0C562-03CE-4446-89CF-51028042D4AD}"/>
          </ac:spMkLst>
        </pc:spChg>
        <pc:spChg chg="del mod">
          <ac:chgData name="Sue Ann Koay" userId="41cda4b70aab0210" providerId="LiveId" clId="{C336EFB0-1FE2-4779-B15F-E18B0B9F5947}" dt="2021-06-21T00:51:48.753" v="3" actId="22"/>
          <ac:spMkLst>
            <pc:docMk/>
            <pc:sldMk cId="310590473" sldId="256"/>
            <ac:spMk id="3" creationId="{1BE8AD59-AB02-4004-8A5D-3CEBC461FD1E}"/>
          </ac:spMkLst>
        </pc:spChg>
        <pc:spChg chg="add del mod">
          <ac:chgData name="Sue Ann Koay" userId="41cda4b70aab0210" providerId="LiveId" clId="{C336EFB0-1FE2-4779-B15F-E18B0B9F5947}" dt="2021-06-21T00:55:53.862" v="148" actId="22"/>
          <ac:spMkLst>
            <pc:docMk/>
            <pc:sldMk cId="310590473" sldId="256"/>
            <ac:spMk id="7" creationId="{F05C4A61-D620-42A9-9FB4-3C409CED2DDA}"/>
          </ac:spMkLst>
        </pc:spChg>
        <pc:spChg chg="add del">
          <ac:chgData name="Sue Ann Koay" userId="41cda4b70aab0210" providerId="LiveId" clId="{C336EFB0-1FE2-4779-B15F-E18B0B9F5947}" dt="2021-06-21T00:51:54.959" v="5" actId="26606"/>
          <ac:spMkLst>
            <pc:docMk/>
            <pc:sldMk cId="310590473" sldId="256"/>
            <ac:spMk id="9" creationId="{360B716D-248A-4AFD-9551-E1C4DCC4D799}"/>
          </ac:spMkLst>
        </pc:spChg>
        <pc:spChg chg="add del">
          <ac:chgData name="Sue Ann Koay" userId="41cda4b70aab0210" providerId="LiveId" clId="{C336EFB0-1FE2-4779-B15F-E18B0B9F5947}" dt="2021-06-21T00:51:54.959" v="5" actId="26606"/>
          <ac:spMkLst>
            <pc:docMk/>
            <pc:sldMk cId="310590473" sldId="256"/>
            <ac:spMk id="12" creationId="{1A95671B-3CC6-4792-9114-B74FAEA224E6}"/>
          </ac:spMkLst>
        </pc:spChg>
        <pc:spChg chg="add del mod">
          <ac:chgData name="Sue Ann Koay" userId="41cda4b70aab0210" providerId="LiveId" clId="{C336EFB0-1FE2-4779-B15F-E18B0B9F5947}" dt="2021-06-21T01:10:50.814" v="150" actId="22"/>
          <ac:spMkLst>
            <pc:docMk/>
            <pc:sldMk cId="310590473" sldId="256"/>
            <ac:spMk id="13" creationId="{994D50EA-DC1D-47DC-B7FC-E857FD2CA684}"/>
          </ac:spMkLst>
        </pc:spChg>
        <pc:spChg chg="add mod">
          <ac:chgData name="Sue Ann Koay" userId="41cda4b70aab0210" providerId="LiveId" clId="{C336EFB0-1FE2-4779-B15F-E18B0B9F5947}" dt="2021-06-21T02:34:07.532" v="154" actId="478"/>
          <ac:spMkLst>
            <pc:docMk/>
            <pc:sldMk cId="310590473" sldId="256"/>
            <ac:spMk id="17" creationId="{6A8F9EA9-CE5D-4918-9CF8-AFE48B41CBE0}"/>
          </ac:spMkLst>
        </pc:spChg>
        <pc:picChg chg="add del mod ord">
          <ac:chgData name="Sue Ann Koay" userId="41cda4b70aab0210" providerId="LiveId" clId="{C336EFB0-1FE2-4779-B15F-E18B0B9F5947}" dt="2021-06-21T00:55:24.703" v="147" actId="478"/>
          <ac:picMkLst>
            <pc:docMk/>
            <pc:sldMk cId="310590473" sldId="256"/>
            <ac:picMk id="5" creationId="{64154BFA-08C6-472B-995A-8230FF14C78B}"/>
          </ac:picMkLst>
        </pc:picChg>
        <pc:picChg chg="add del mod ord">
          <ac:chgData name="Sue Ann Koay" userId="41cda4b70aab0210" providerId="LiveId" clId="{C336EFB0-1FE2-4779-B15F-E18B0B9F5947}" dt="2021-06-21T01:10:49.554" v="149" actId="478"/>
          <ac:picMkLst>
            <pc:docMk/>
            <pc:sldMk cId="310590473" sldId="256"/>
            <ac:picMk id="10" creationId="{75E32425-FD6E-4884-AA51-6EA1317E961E}"/>
          </ac:picMkLst>
        </pc:picChg>
        <pc:picChg chg="add del mod ord">
          <ac:chgData name="Sue Ann Koay" userId="41cda4b70aab0210" providerId="LiveId" clId="{C336EFB0-1FE2-4779-B15F-E18B0B9F5947}" dt="2021-06-21T02:34:07.532" v="154" actId="478"/>
          <ac:picMkLst>
            <pc:docMk/>
            <pc:sldMk cId="310590473" sldId="256"/>
            <ac:picMk id="15" creationId="{A80CA161-7C3E-4658-869D-1A9FD18A308D}"/>
          </ac:picMkLst>
        </pc:picChg>
      </pc:sldChg>
      <pc:sldChg chg="addSp delSp modSp add mod chgLayout">
        <pc:chgData name="Sue Ann Koay" userId="41cda4b70aab0210" providerId="LiveId" clId="{C336EFB0-1FE2-4779-B15F-E18B0B9F5947}" dt="2021-06-21T15:52:15.421" v="903" actId="1076"/>
        <pc:sldMkLst>
          <pc:docMk/>
          <pc:sldMk cId="2599452507" sldId="257"/>
        </pc:sldMkLst>
        <pc:spChg chg="mod ord">
          <ac:chgData name="Sue Ann Koay" userId="41cda4b70aab0210" providerId="LiveId" clId="{C336EFB0-1FE2-4779-B15F-E18B0B9F5947}" dt="2021-06-21T02:37:26.450" v="194" actId="700"/>
          <ac:spMkLst>
            <pc:docMk/>
            <pc:sldMk cId="2599452507" sldId="257"/>
            <ac:spMk id="2" creationId="{6CA0C562-03CE-4446-89CF-51028042D4AD}"/>
          </ac:spMkLst>
        </pc:spChg>
        <pc:spChg chg="add del mod">
          <ac:chgData name="Sue Ann Koay" userId="41cda4b70aab0210" providerId="LiveId" clId="{C336EFB0-1FE2-4779-B15F-E18B0B9F5947}" dt="2021-06-21T15:50:25.716" v="897" actId="22"/>
          <ac:spMkLst>
            <pc:docMk/>
            <pc:sldMk cId="2599452507" sldId="257"/>
            <ac:spMk id="4" creationId="{42F00A98-96AF-401C-A00A-9F98DF3B0CC4}"/>
          </ac:spMkLst>
        </pc:spChg>
        <pc:spChg chg="add del mod">
          <ac:chgData name="Sue Ann Koay" userId="41cda4b70aab0210" providerId="LiveId" clId="{C336EFB0-1FE2-4779-B15F-E18B0B9F5947}" dt="2021-06-21T15:52:02.077" v="899" actId="22"/>
          <ac:spMkLst>
            <pc:docMk/>
            <pc:sldMk cId="2599452507" sldId="257"/>
            <ac:spMk id="8" creationId="{E313AB2D-7F4A-4AE9-8681-211EF09E0EF8}"/>
          </ac:spMkLst>
        </pc:spChg>
        <pc:picChg chg="add del mod ord">
          <ac:chgData name="Sue Ann Koay" userId="41cda4b70aab0210" providerId="LiveId" clId="{C336EFB0-1FE2-4779-B15F-E18B0B9F5947}" dt="2021-06-21T15:50:55.524" v="898" actId="478"/>
          <ac:picMkLst>
            <pc:docMk/>
            <pc:sldMk cId="2599452507" sldId="257"/>
            <ac:picMk id="6" creationId="{3796FFEF-3A17-4E75-BAD0-3F2EDDE9F40F}"/>
          </ac:picMkLst>
        </pc:picChg>
        <pc:picChg chg="add mod ord">
          <ac:chgData name="Sue Ann Koay" userId="41cda4b70aab0210" providerId="LiveId" clId="{C336EFB0-1FE2-4779-B15F-E18B0B9F5947}" dt="2021-06-21T15:52:15.421" v="903" actId="1076"/>
          <ac:picMkLst>
            <pc:docMk/>
            <pc:sldMk cId="2599452507" sldId="257"/>
            <ac:picMk id="10" creationId="{0748CB1E-7D08-45F8-A70E-0897293BA0D7}"/>
          </ac:picMkLst>
        </pc:picChg>
        <pc:picChg chg="del mod ord">
          <ac:chgData name="Sue Ann Koay" userId="41cda4b70aab0210" providerId="LiveId" clId="{C336EFB0-1FE2-4779-B15F-E18B0B9F5947}" dt="2021-06-21T15:50:23.804" v="896" actId="478"/>
          <ac:picMkLst>
            <pc:docMk/>
            <pc:sldMk cId="2599452507" sldId="257"/>
            <ac:picMk id="15" creationId="{A80CA161-7C3E-4658-869D-1A9FD18A308D}"/>
          </ac:picMkLst>
        </pc:picChg>
      </pc:sldChg>
      <pc:sldChg chg="new del">
        <pc:chgData name="Sue Ann Koay" userId="41cda4b70aab0210" providerId="LiveId" clId="{C336EFB0-1FE2-4779-B15F-E18B0B9F5947}" dt="2021-06-21T02:34:04.980" v="152" actId="47"/>
        <pc:sldMkLst>
          <pc:docMk/>
          <pc:sldMk cId="2726252260" sldId="257"/>
        </pc:sldMkLst>
      </pc:sldChg>
      <pc:sldChg chg="addSp delSp modSp new mod">
        <pc:chgData name="Sue Ann Koay" userId="41cda4b70aab0210" providerId="LiveId" clId="{C336EFB0-1FE2-4779-B15F-E18B0B9F5947}" dt="2021-06-21T19:20:23.150" v="965" actId="20577"/>
        <pc:sldMkLst>
          <pc:docMk/>
          <pc:sldMk cId="3157142872" sldId="258"/>
        </pc:sldMkLst>
        <pc:spChg chg="mod">
          <ac:chgData name="Sue Ann Koay" userId="41cda4b70aab0210" providerId="LiveId" clId="{C336EFB0-1FE2-4779-B15F-E18B0B9F5947}" dt="2021-06-21T03:03:55.453" v="665" actId="20577"/>
          <ac:spMkLst>
            <pc:docMk/>
            <pc:sldMk cId="3157142872" sldId="258"/>
            <ac:spMk id="2" creationId="{2AB8DDE8-21E9-4FE7-9033-C9124254C3F0}"/>
          </ac:spMkLst>
        </pc:spChg>
        <pc:spChg chg="mod">
          <ac:chgData name="Sue Ann Koay" userId="41cda4b70aab0210" providerId="LiveId" clId="{C336EFB0-1FE2-4779-B15F-E18B0B9F5947}" dt="2021-06-21T19:20:23.150" v="965" actId="20577"/>
          <ac:spMkLst>
            <pc:docMk/>
            <pc:sldMk cId="3157142872" sldId="258"/>
            <ac:spMk id="3" creationId="{608CBF71-CA49-45DC-8752-BEFCF0EE7AFB}"/>
          </ac:spMkLst>
        </pc:spChg>
        <pc:spChg chg="add mod">
          <ac:chgData name="Sue Ann Koay" userId="41cda4b70aab0210" providerId="LiveId" clId="{C336EFB0-1FE2-4779-B15F-E18B0B9F5947}" dt="2021-06-21T02:59:28.949" v="410"/>
          <ac:spMkLst>
            <pc:docMk/>
            <pc:sldMk cId="3157142872" sldId="258"/>
            <ac:spMk id="5" creationId="{DAE7BE5F-7EA3-41A9-BEEF-A79B001741EC}"/>
          </ac:spMkLst>
        </pc:spChg>
        <pc:spChg chg="add mod">
          <ac:chgData name="Sue Ann Koay" userId="41cda4b70aab0210" providerId="LiveId" clId="{C336EFB0-1FE2-4779-B15F-E18B0B9F5947}" dt="2021-06-21T02:59:28.949" v="410"/>
          <ac:spMkLst>
            <pc:docMk/>
            <pc:sldMk cId="3157142872" sldId="258"/>
            <ac:spMk id="11" creationId="{30487B7E-8DDB-49E2-B715-74017721E930}"/>
          </ac:spMkLst>
        </pc:spChg>
        <pc:spChg chg="add mod">
          <ac:chgData name="Sue Ann Koay" userId="41cda4b70aab0210" providerId="LiveId" clId="{C336EFB0-1FE2-4779-B15F-E18B0B9F5947}" dt="2021-06-21T02:59:28.949" v="410"/>
          <ac:spMkLst>
            <pc:docMk/>
            <pc:sldMk cId="3157142872" sldId="258"/>
            <ac:spMk id="12" creationId="{4385E329-63F3-4517-94D7-FCBC32822C03}"/>
          </ac:spMkLst>
        </pc:spChg>
        <pc:spChg chg="add del mod">
          <ac:chgData name="Sue Ann Koay" userId="41cda4b70aab0210" providerId="LiveId" clId="{C336EFB0-1FE2-4779-B15F-E18B0B9F5947}" dt="2021-06-21T03:00:12.788" v="420" actId="164"/>
          <ac:spMkLst>
            <pc:docMk/>
            <pc:sldMk cId="3157142872" sldId="258"/>
            <ac:spMk id="14" creationId="{EEE958B1-48B8-4881-B2F0-2BCBAD198592}"/>
          </ac:spMkLst>
        </pc:spChg>
        <pc:spChg chg="add mod">
          <ac:chgData name="Sue Ann Koay" userId="41cda4b70aab0210" providerId="LiveId" clId="{C336EFB0-1FE2-4779-B15F-E18B0B9F5947}" dt="2021-06-21T03:00:12.788" v="420" actId="164"/>
          <ac:spMkLst>
            <pc:docMk/>
            <pc:sldMk cId="3157142872" sldId="258"/>
            <ac:spMk id="15" creationId="{17E53335-8E00-4C11-870C-D0B8F9E18683}"/>
          </ac:spMkLst>
        </pc:spChg>
        <pc:spChg chg="add mod">
          <ac:chgData name="Sue Ann Koay" userId="41cda4b70aab0210" providerId="LiveId" clId="{C336EFB0-1FE2-4779-B15F-E18B0B9F5947}" dt="2021-06-21T02:59:44.540" v="412"/>
          <ac:spMkLst>
            <pc:docMk/>
            <pc:sldMk cId="3157142872" sldId="258"/>
            <ac:spMk id="21" creationId="{32069B3C-8792-4D97-93AE-2A67BF1B966E}"/>
          </ac:spMkLst>
        </pc:spChg>
        <pc:spChg chg="add mod">
          <ac:chgData name="Sue Ann Koay" userId="41cda4b70aab0210" providerId="LiveId" clId="{C336EFB0-1FE2-4779-B15F-E18B0B9F5947}" dt="2021-06-21T02:59:44.540" v="412"/>
          <ac:spMkLst>
            <pc:docMk/>
            <pc:sldMk cId="3157142872" sldId="258"/>
            <ac:spMk id="22" creationId="{2A76BA8D-2822-489D-BC58-F4C135666FD3}"/>
          </ac:spMkLst>
        </pc:spChg>
        <pc:spChg chg="add mod">
          <ac:chgData name="Sue Ann Koay" userId="41cda4b70aab0210" providerId="LiveId" clId="{C336EFB0-1FE2-4779-B15F-E18B0B9F5947}" dt="2021-06-21T03:02:16.726" v="607" actId="555"/>
          <ac:spMkLst>
            <pc:docMk/>
            <pc:sldMk cId="3157142872" sldId="258"/>
            <ac:spMk id="25" creationId="{53C47D01-A60A-43E2-A730-D04A2FADDEEE}"/>
          </ac:spMkLst>
        </pc:spChg>
        <pc:spChg chg="add mod">
          <ac:chgData name="Sue Ann Koay" userId="41cda4b70aab0210" providerId="LiveId" clId="{C336EFB0-1FE2-4779-B15F-E18B0B9F5947}" dt="2021-06-21T03:02:16.726" v="607" actId="555"/>
          <ac:spMkLst>
            <pc:docMk/>
            <pc:sldMk cId="3157142872" sldId="258"/>
            <ac:spMk id="26" creationId="{7FD317D3-EEF2-4273-B6BE-92F1067D72C5}"/>
          </ac:spMkLst>
        </pc:spChg>
        <pc:grpChg chg="add del mod">
          <ac:chgData name="Sue Ann Koay" userId="41cda4b70aab0210" providerId="LiveId" clId="{C336EFB0-1FE2-4779-B15F-E18B0B9F5947}" dt="2021-06-21T03:02:29.328" v="634" actId="1038"/>
          <ac:grpSpMkLst>
            <pc:docMk/>
            <pc:sldMk cId="3157142872" sldId="258"/>
            <ac:grpSpMk id="4" creationId="{5D30DF3F-0FD4-403B-9E9A-0986CAEE3AD2}"/>
          </ac:grpSpMkLst>
        </pc:grpChg>
        <pc:grpChg chg="add mod">
          <ac:chgData name="Sue Ann Koay" userId="41cda4b70aab0210" providerId="LiveId" clId="{C336EFB0-1FE2-4779-B15F-E18B0B9F5947}" dt="2021-06-21T02:59:28.949" v="410"/>
          <ac:grpSpMkLst>
            <pc:docMk/>
            <pc:sldMk cId="3157142872" sldId="258"/>
            <ac:grpSpMk id="6" creationId="{F15DB717-4F4D-48B0-9AA8-4F10B6FF325A}"/>
          </ac:grpSpMkLst>
        </pc:grpChg>
        <pc:grpChg chg="add mod">
          <ac:chgData name="Sue Ann Koay" userId="41cda4b70aab0210" providerId="LiveId" clId="{C336EFB0-1FE2-4779-B15F-E18B0B9F5947}" dt="2021-06-21T02:59:28.949" v="410"/>
          <ac:grpSpMkLst>
            <pc:docMk/>
            <pc:sldMk cId="3157142872" sldId="258"/>
            <ac:grpSpMk id="7" creationId="{4D16E511-A4D2-4C8A-83BE-F709928B5E96}"/>
          </ac:grpSpMkLst>
        </pc:grpChg>
        <pc:grpChg chg="add mod">
          <ac:chgData name="Sue Ann Koay" userId="41cda4b70aab0210" providerId="LiveId" clId="{C336EFB0-1FE2-4779-B15F-E18B0B9F5947}" dt="2021-06-21T03:00:12.788" v="420" actId="164"/>
          <ac:grpSpMkLst>
            <pc:docMk/>
            <pc:sldMk cId="3157142872" sldId="258"/>
            <ac:grpSpMk id="16" creationId="{175C07EE-7114-4F25-940D-5E93DB8836C5}"/>
          </ac:grpSpMkLst>
        </pc:grpChg>
        <pc:grpChg chg="add mod">
          <ac:chgData name="Sue Ann Koay" userId="41cda4b70aab0210" providerId="LiveId" clId="{C336EFB0-1FE2-4779-B15F-E18B0B9F5947}" dt="2021-06-21T03:00:12.788" v="420" actId="164"/>
          <ac:grpSpMkLst>
            <pc:docMk/>
            <pc:sldMk cId="3157142872" sldId="258"/>
            <ac:grpSpMk id="17" creationId="{18005F52-7820-4441-A135-DE803DF4EA6F}"/>
          </ac:grpSpMkLst>
        </pc:grpChg>
        <pc:grpChg chg="add mod">
          <ac:chgData name="Sue Ann Koay" userId="41cda4b70aab0210" providerId="LiveId" clId="{C336EFB0-1FE2-4779-B15F-E18B0B9F5947}" dt="2021-06-21T03:02:25.362" v="622" actId="1037"/>
          <ac:grpSpMkLst>
            <pc:docMk/>
            <pc:sldMk cId="3157142872" sldId="258"/>
            <ac:grpSpMk id="24" creationId="{9369DEA8-CB1F-45B0-B1E6-8F64E14A19A7}"/>
          </ac:grpSpMkLst>
        </pc:grpChg>
        <pc:picChg chg="add mod">
          <ac:chgData name="Sue Ann Koay" userId="41cda4b70aab0210" providerId="LiveId" clId="{C336EFB0-1FE2-4779-B15F-E18B0B9F5947}" dt="2021-06-21T02:59:28.949" v="410"/>
          <ac:picMkLst>
            <pc:docMk/>
            <pc:sldMk cId="3157142872" sldId="258"/>
            <ac:picMk id="8" creationId="{8021680E-7B36-4BF6-B5C0-0542DB2B40CA}"/>
          </ac:picMkLst>
        </pc:picChg>
        <pc:picChg chg="add mod">
          <ac:chgData name="Sue Ann Koay" userId="41cda4b70aab0210" providerId="LiveId" clId="{C336EFB0-1FE2-4779-B15F-E18B0B9F5947}" dt="2021-06-21T02:59:28.949" v="410"/>
          <ac:picMkLst>
            <pc:docMk/>
            <pc:sldMk cId="3157142872" sldId="258"/>
            <ac:picMk id="9" creationId="{A8FFC413-ECD1-4022-AEAB-0D47AB397738}"/>
          </ac:picMkLst>
        </pc:picChg>
        <pc:picChg chg="add mod">
          <ac:chgData name="Sue Ann Koay" userId="41cda4b70aab0210" providerId="LiveId" clId="{C336EFB0-1FE2-4779-B15F-E18B0B9F5947}" dt="2021-06-21T02:59:28.949" v="410"/>
          <ac:picMkLst>
            <pc:docMk/>
            <pc:sldMk cId="3157142872" sldId="258"/>
            <ac:picMk id="10" creationId="{BCEE3FB5-61E6-4E05-AE6B-F5CD092A4355}"/>
          </ac:picMkLst>
        </pc:picChg>
        <pc:picChg chg="add mod">
          <ac:chgData name="Sue Ann Koay" userId="41cda4b70aab0210" providerId="LiveId" clId="{C336EFB0-1FE2-4779-B15F-E18B0B9F5947}" dt="2021-06-21T02:59:44.540" v="412"/>
          <ac:picMkLst>
            <pc:docMk/>
            <pc:sldMk cId="3157142872" sldId="258"/>
            <ac:picMk id="18" creationId="{62B565B7-B115-48FE-A732-F8C3F86496AE}"/>
          </ac:picMkLst>
        </pc:picChg>
        <pc:picChg chg="add mod">
          <ac:chgData name="Sue Ann Koay" userId="41cda4b70aab0210" providerId="LiveId" clId="{C336EFB0-1FE2-4779-B15F-E18B0B9F5947}" dt="2021-06-21T02:59:44.540" v="412"/>
          <ac:picMkLst>
            <pc:docMk/>
            <pc:sldMk cId="3157142872" sldId="258"/>
            <ac:picMk id="19" creationId="{5CEDA636-B9EF-4429-84DC-3854F5F0080F}"/>
          </ac:picMkLst>
        </pc:picChg>
        <pc:picChg chg="add mod">
          <ac:chgData name="Sue Ann Koay" userId="41cda4b70aab0210" providerId="LiveId" clId="{C336EFB0-1FE2-4779-B15F-E18B0B9F5947}" dt="2021-06-21T02:59:44.540" v="412"/>
          <ac:picMkLst>
            <pc:docMk/>
            <pc:sldMk cId="3157142872" sldId="258"/>
            <ac:picMk id="20" creationId="{0236C67E-A90D-413E-BE2C-45E62AE49C29}"/>
          </ac:picMkLst>
        </pc:picChg>
        <pc:cxnChg chg="add mod">
          <ac:chgData name="Sue Ann Koay" userId="41cda4b70aab0210" providerId="LiveId" clId="{C336EFB0-1FE2-4779-B15F-E18B0B9F5947}" dt="2021-06-21T02:59:28.949" v="410"/>
          <ac:cxnSpMkLst>
            <pc:docMk/>
            <pc:sldMk cId="3157142872" sldId="258"/>
            <ac:cxnSpMk id="13" creationId="{C53D4A8B-EB35-4AE9-9433-E9591573A130}"/>
          </ac:cxnSpMkLst>
        </pc:cxnChg>
        <pc:cxnChg chg="add mod">
          <ac:chgData name="Sue Ann Koay" userId="41cda4b70aab0210" providerId="LiveId" clId="{C336EFB0-1FE2-4779-B15F-E18B0B9F5947}" dt="2021-06-21T02:59:44.540" v="412"/>
          <ac:cxnSpMkLst>
            <pc:docMk/>
            <pc:sldMk cId="3157142872" sldId="258"/>
            <ac:cxnSpMk id="23" creationId="{80ED7B7D-9845-4A89-A8CF-7D1767737D41}"/>
          </ac:cxnSpMkLst>
        </pc:cxnChg>
      </pc:sldChg>
      <pc:sldChg chg="addSp delSp modSp add mod">
        <pc:chgData name="Sue Ann Koay" userId="41cda4b70aab0210" providerId="LiveId" clId="{C336EFB0-1FE2-4779-B15F-E18B0B9F5947}" dt="2021-06-23T02:58:21.828" v="1105" actId="122"/>
        <pc:sldMkLst>
          <pc:docMk/>
          <pc:sldMk cId="3874124491" sldId="259"/>
        </pc:sldMkLst>
        <pc:spChg chg="mod">
          <ac:chgData name="Sue Ann Koay" userId="41cda4b70aab0210" providerId="LiveId" clId="{C336EFB0-1FE2-4779-B15F-E18B0B9F5947}" dt="2021-06-23T02:58:21.828" v="1105" actId="122"/>
          <ac:spMkLst>
            <pc:docMk/>
            <pc:sldMk cId="3874124491" sldId="259"/>
            <ac:spMk id="2" creationId="{2AB8DDE8-21E9-4FE7-9033-C9124254C3F0}"/>
          </ac:spMkLst>
        </pc:spChg>
        <pc:spChg chg="del">
          <ac:chgData name="Sue Ann Koay" userId="41cda4b70aab0210" providerId="LiveId" clId="{C336EFB0-1FE2-4779-B15F-E18B0B9F5947}" dt="2021-06-21T19:05:15.874" v="904" actId="22"/>
          <ac:spMkLst>
            <pc:docMk/>
            <pc:sldMk cId="3874124491" sldId="259"/>
            <ac:spMk id="3" creationId="{608CBF71-CA49-45DC-8752-BEFCF0EE7AFB}"/>
          </ac:spMkLst>
        </pc:spChg>
        <pc:picChg chg="add mod ord">
          <ac:chgData name="Sue Ann Koay" userId="41cda4b70aab0210" providerId="LiveId" clId="{C336EFB0-1FE2-4779-B15F-E18B0B9F5947}" dt="2021-06-21T19:05:15.874" v="904" actId="22"/>
          <ac:picMkLst>
            <pc:docMk/>
            <pc:sldMk cId="3874124491" sldId="259"/>
            <ac:picMk id="5" creationId="{4F46FE90-028E-4D1A-B7F7-F1EED4B52427}"/>
          </ac:picMkLst>
        </pc:picChg>
      </pc:sldChg>
      <pc:sldChg chg="addSp delSp modSp add mod modAnim">
        <pc:chgData name="Sue Ann Koay" userId="41cda4b70aab0210" providerId="LiveId" clId="{C336EFB0-1FE2-4779-B15F-E18B0B9F5947}" dt="2021-06-23T14:43:32.888" v="3995"/>
        <pc:sldMkLst>
          <pc:docMk/>
          <pc:sldMk cId="2592071916" sldId="260"/>
        </pc:sldMkLst>
        <pc:spChg chg="mod">
          <ac:chgData name="Sue Ann Koay" userId="41cda4b70aab0210" providerId="LiveId" clId="{C336EFB0-1FE2-4779-B15F-E18B0B9F5947}" dt="2021-06-23T02:58:57.054" v="1241" actId="122"/>
          <ac:spMkLst>
            <pc:docMk/>
            <pc:sldMk cId="2592071916" sldId="260"/>
            <ac:spMk id="2" creationId="{2AB8DDE8-21E9-4FE7-9033-C9124254C3F0}"/>
          </ac:spMkLst>
        </pc:spChg>
        <pc:spChg chg="mod">
          <ac:chgData name="Sue Ann Koay" userId="41cda4b70aab0210" providerId="LiveId" clId="{C336EFB0-1FE2-4779-B15F-E18B0B9F5947}" dt="2021-06-23T13:38:54.923" v="1782" actId="1037"/>
          <ac:spMkLst>
            <pc:docMk/>
            <pc:sldMk cId="2592071916" sldId="260"/>
            <ac:spMk id="3" creationId="{608CBF71-CA49-45DC-8752-BEFCF0EE7AFB}"/>
          </ac:spMkLst>
        </pc:spChg>
        <pc:spChg chg="add del mod">
          <ac:chgData name="Sue Ann Koay" userId="41cda4b70aab0210" providerId="LiveId" clId="{C336EFB0-1FE2-4779-B15F-E18B0B9F5947}" dt="2021-06-23T03:01:33.118" v="1388" actId="478"/>
          <ac:spMkLst>
            <pc:docMk/>
            <pc:sldMk cId="2592071916" sldId="260"/>
            <ac:spMk id="4" creationId="{84B1AE45-4721-4698-A123-2CFBF7B948BE}"/>
          </ac:spMkLst>
        </pc:spChg>
        <pc:spChg chg="add mod">
          <ac:chgData name="Sue Ann Koay" userId="41cda4b70aab0210" providerId="LiveId" clId="{C336EFB0-1FE2-4779-B15F-E18B0B9F5947}" dt="2021-06-23T13:38:54.923" v="1782" actId="1037"/>
          <ac:spMkLst>
            <pc:docMk/>
            <pc:sldMk cId="2592071916" sldId="260"/>
            <ac:spMk id="5" creationId="{48703C58-0C36-4C9F-A1F4-698C99203903}"/>
          </ac:spMkLst>
        </pc:spChg>
        <pc:spChg chg="add mod">
          <ac:chgData name="Sue Ann Koay" userId="41cda4b70aab0210" providerId="LiveId" clId="{C336EFB0-1FE2-4779-B15F-E18B0B9F5947}" dt="2021-06-23T13:38:54.923" v="1782" actId="1037"/>
          <ac:spMkLst>
            <pc:docMk/>
            <pc:sldMk cId="2592071916" sldId="260"/>
            <ac:spMk id="6" creationId="{CEB005E2-C3BB-46AF-98D5-B8704DDD63DA}"/>
          </ac:spMkLst>
        </pc:spChg>
        <pc:spChg chg="add del mod">
          <ac:chgData name="Sue Ann Koay" userId="41cda4b70aab0210" providerId="LiveId" clId="{C336EFB0-1FE2-4779-B15F-E18B0B9F5947}" dt="2021-06-23T03:02:12.307" v="1410" actId="478"/>
          <ac:spMkLst>
            <pc:docMk/>
            <pc:sldMk cId="2592071916" sldId="260"/>
            <ac:spMk id="7" creationId="{820C3870-348A-491C-917D-58DBA7AEFB18}"/>
          </ac:spMkLst>
        </pc:spChg>
        <pc:spChg chg="add mod">
          <ac:chgData name="Sue Ann Koay" userId="41cda4b70aab0210" providerId="LiveId" clId="{C336EFB0-1FE2-4779-B15F-E18B0B9F5947}" dt="2021-06-23T13:38:54.923" v="1782" actId="1037"/>
          <ac:spMkLst>
            <pc:docMk/>
            <pc:sldMk cId="2592071916" sldId="260"/>
            <ac:spMk id="8" creationId="{4DFA8473-F520-40F6-89C4-61787C57085E}"/>
          </ac:spMkLst>
        </pc:spChg>
        <pc:spChg chg="add del mod">
          <ac:chgData name="Sue Ann Koay" userId="41cda4b70aab0210" providerId="LiveId" clId="{C336EFB0-1FE2-4779-B15F-E18B0B9F5947}" dt="2021-06-23T13:19:59.358" v="1620" actId="478"/>
          <ac:spMkLst>
            <pc:docMk/>
            <pc:sldMk cId="2592071916" sldId="260"/>
            <ac:spMk id="9" creationId="{B7991C18-60AE-4EC6-898C-E81380660888}"/>
          </ac:spMkLst>
        </pc:spChg>
        <pc:spChg chg="add mod">
          <ac:chgData name="Sue Ann Koay" userId="41cda4b70aab0210" providerId="LiveId" clId="{C336EFB0-1FE2-4779-B15F-E18B0B9F5947}" dt="2021-06-23T13:48:33.550" v="2130" actId="1076"/>
          <ac:spMkLst>
            <pc:docMk/>
            <pc:sldMk cId="2592071916" sldId="260"/>
            <ac:spMk id="10" creationId="{933B03C8-D756-4C47-88FB-2DBA4BDA26CC}"/>
          </ac:spMkLst>
        </pc:spChg>
        <pc:spChg chg="add mod">
          <ac:chgData name="Sue Ann Koay" userId="41cda4b70aab0210" providerId="LiveId" clId="{C336EFB0-1FE2-4779-B15F-E18B0B9F5947}" dt="2021-06-23T13:38:54.923" v="1782" actId="1037"/>
          <ac:spMkLst>
            <pc:docMk/>
            <pc:sldMk cId="2592071916" sldId="260"/>
            <ac:spMk id="11" creationId="{08B1D26D-14C3-412E-98E6-6CF4440F72AC}"/>
          </ac:spMkLst>
        </pc:spChg>
        <pc:spChg chg="add mod">
          <ac:chgData name="Sue Ann Koay" userId="41cda4b70aab0210" providerId="LiveId" clId="{C336EFB0-1FE2-4779-B15F-E18B0B9F5947}" dt="2021-06-23T13:49:48.694" v="2152" actId="207"/>
          <ac:spMkLst>
            <pc:docMk/>
            <pc:sldMk cId="2592071916" sldId="260"/>
            <ac:spMk id="12" creationId="{AF40E1B5-F3BA-48DD-B92D-62BBB8ECAECD}"/>
          </ac:spMkLst>
        </pc:spChg>
        <pc:spChg chg="add mod">
          <ac:chgData name="Sue Ann Koay" userId="41cda4b70aab0210" providerId="LiveId" clId="{C336EFB0-1FE2-4779-B15F-E18B0B9F5947}" dt="2021-06-23T13:46:53.880" v="1996" actId="1037"/>
          <ac:spMkLst>
            <pc:docMk/>
            <pc:sldMk cId="2592071916" sldId="260"/>
            <ac:spMk id="22" creationId="{A670F2FE-B3C6-452F-A4BB-C51BB4F9F53C}"/>
          </ac:spMkLst>
        </pc:spChg>
        <pc:spChg chg="add mod">
          <ac:chgData name="Sue Ann Koay" userId="41cda4b70aab0210" providerId="LiveId" clId="{C336EFB0-1FE2-4779-B15F-E18B0B9F5947}" dt="2021-06-23T13:47:02.196" v="2016" actId="1038"/>
          <ac:spMkLst>
            <pc:docMk/>
            <pc:sldMk cId="2592071916" sldId="260"/>
            <ac:spMk id="33" creationId="{72BE1DD4-418C-4416-87FF-4259C519FCC7}"/>
          </ac:spMkLst>
        </pc:spChg>
        <pc:spChg chg="add mod">
          <ac:chgData name="Sue Ann Koay" userId="41cda4b70aab0210" providerId="LiveId" clId="{C336EFB0-1FE2-4779-B15F-E18B0B9F5947}" dt="2021-06-23T13:49:19.603" v="2139" actId="2085"/>
          <ac:spMkLst>
            <pc:docMk/>
            <pc:sldMk cId="2592071916" sldId="260"/>
            <ac:spMk id="37" creationId="{7EB1D2A9-FB71-4D39-91FD-658FA504F20E}"/>
          </ac:spMkLst>
        </pc:spChg>
        <pc:spChg chg="add mod">
          <ac:chgData name="Sue Ann Koay" userId="41cda4b70aab0210" providerId="LiveId" clId="{C336EFB0-1FE2-4779-B15F-E18B0B9F5947}" dt="2021-06-23T13:53:08.364" v="2315" actId="1076"/>
          <ac:spMkLst>
            <pc:docMk/>
            <pc:sldMk cId="2592071916" sldId="260"/>
            <ac:spMk id="44" creationId="{9739841C-6730-4CCE-AF32-C5D777F2FAAE}"/>
          </ac:spMkLst>
        </pc:spChg>
        <pc:grpChg chg="add mod">
          <ac:chgData name="Sue Ann Koay" userId="41cda4b70aab0210" providerId="LiveId" clId="{C336EFB0-1FE2-4779-B15F-E18B0B9F5947}" dt="2021-06-23T13:52:48.543" v="2291" actId="1035"/>
          <ac:grpSpMkLst>
            <pc:docMk/>
            <pc:sldMk cId="2592071916" sldId="260"/>
            <ac:grpSpMk id="34" creationId="{53B58345-283D-4B27-BEA5-7A84F3D73F55}"/>
          </ac:grpSpMkLst>
        </pc:grpChg>
        <pc:picChg chg="add del mod">
          <ac:chgData name="Sue Ann Koay" userId="41cda4b70aab0210" providerId="LiveId" clId="{C336EFB0-1FE2-4779-B15F-E18B0B9F5947}" dt="2021-06-23T13:37:31.187" v="1726" actId="478"/>
          <ac:picMkLst>
            <pc:docMk/>
            <pc:sldMk cId="2592071916" sldId="260"/>
            <ac:picMk id="14" creationId="{7012A2DE-3416-4EDB-A5FD-E59EF9257E33}"/>
          </ac:picMkLst>
        </pc:picChg>
        <pc:picChg chg="add del mod">
          <ac:chgData name="Sue Ann Koay" userId="41cda4b70aab0210" providerId="LiveId" clId="{C336EFB0-1FE2-4779-B15F-E18B0B9F5947}" dt="2021-06-23T13:38:03.609" v="1729" actId="478"/>
          <ac:picMkLst>
            <pc:docMk/>
            <pc:sldMk cId="2592071916" sldId="260"/>
            <ac:picMk id="16" creationId="{EA799825-8F6E-4967-A139-937E77218043}"/>
          </ac:picMkLst>
        </pc:picChg>
        <pc:picChg chg="add del mod">
          <ac:chgData name="Sue Ann Koay" userId="41cda4b70aab0210" providerId="LiveId" clId="{C336EFB0-1FE2-4779-B15F-E18B0B9F5947}" dt="2021-06-23T13:38:31.599" v="1732" actId="478"/>
          <ac:picMkLst>
            <pc:docMk/>
            <pc:sldMk cId="2592071916" sldId="260"/>
            <ac:picMk id="18" creationId="{CEAE96FB-9603-4D4B-8924-5260F55FB69E}"/>
          </ac:picMkLst>
        </pc:picChg>
        <pc:picChg chg="add mod">
          <ac:chgData name="Sue Ann Koay" userId="41cda4b70aab0210" providerId="LiveId" clId="{C336EFB0-1FE2-4779-B15F-E18B0B9F5947}" dt="2021-06-23T13:52:48.543" v="2291" actId="1035"/>
          <ac:picMkLst>
            <pc:docMk/>
            <pc:sldMk cId="2592071916" sldId="260"/>
            <ac:picMk id="20" creationId="{4708E399-5EBB-4760-B777-D24163F1008B}"/>
          </ac:picMkLst>
        </pc:picChg>
        <pc:cxnChg chg="add mod">
          <ac:chgData name="Sue Ann Koay" userId="41cda4b70aab0210" providerId="LiveId" clId="{C336EFB0-1FE2-4779-B15F-E18B0B9F5947}" dt="2021-06-23T13:44:29.519" v="1974" actId="164"/>
          <ac:cxnSpMkLst>
            <pc:docMk/>
            <pc:sldMk cId="2592071916" sldId="260"/>
            <ac:cxnSpMk id="24" creationId="{E4A28327-4EBE-46D8-910C-D5F7B0A0E1CF}"/>
          </ac:cxnSpMkLst>
        </pc:cxnChg>
        <pc:cxnChg chg="add del mod">
          <ac:chgData name="Sue Ann Koay" userId="41cda4b70aab0210" providerId="LiveId" clId="{C336EFB0-1FE2-4779-B15F-E18B0B9F5947}" dt="2021-06-23T13:43:49.188" v="1966" actId="478"/>
          <ac:cxnSpMkLst>
            <pc:docMk/>
            <pc:sldMk cId="2592071916" sldId="260"/>
            <ac:cxnSpMk id="27" creationId="{4C6CE3CC-F63F-483F-AB09-F74380B21FAC}"/>
          </ac:cxnSpMkLst>
        </pc:cxnChg>
        <pc:cxnChg chg="add mod">
          <ac:chgData name="Sue Ann Koay" userId="41cda4b70aab0210" providerId="LiveId" clId="{C336EFB0-1FE2-4779-B15F-E18B0B9F5947}" dt="2021-06-23T13:44:29.519" v="1974" actId="164"/>
          <ac:cxnSpMkLst>
            <pc:docMk/>
            <pc:sldMk cId="2592071916" sldId="260"/>
            <ac:cxnSpMk id="30" creationId="{519AB26F-46EA-469D-9888-A18333B83326}"/>
          </ac:cxnSpMkLst>
        </pc:cxnChg>
        <pc:cxnChg chg="add mod">
          <ac:chgData name="Sue Ann Koay" userId="41cda4b70aab0210" providerId="LiveId" clId="{C336EFB0-1FE2-4779-B15F-E18B0B9F5947}" dt="2021-06-23T13:52:48.543" v="2291" actId="1035"/>
          <ac:cxnSpMkLst>
            <pc:docMk/>
            <pc:sldMk cId="2592071916" sldId="260"/>
            <ac:cxnSpMk id="36" creationId="{054787DB-50B8-4001-9B02-1ECF39DE4AE5}"/>
          </ac:cxnSpMkLst>
        </pc:cxnChg>
        <pc:cxnChg chg="add mod">
          <ac:chgData name="Sue Ann Koay" userId="41cda4b70aab0210" providerId="LiveId" clId="{C336EFB0-1FE2-4779-B15F-E18B0B9F5947}" dt="2021-06-23T13:49:33.768" v="2149" actId="1038"/>
          <ac:cxnSpMkLst>
            <pc:docMk/>
            <pc:sldMk cId="2592071916" sldId="260"/>
            <ac:cxnSpMk id="39" creationId="{4F3BD7B5-6C58-4B65-B569-1B0B3187B850}"/>
          </ac:cxnSpMkLst>
        </pc:cxnChg>
        <pc:cxnChg chg="add mod">
          <ac:chgData name="Sue Ann Koay" userId="41cda4b70aab0210" providerId="LiveId" clId="{C336EFB0-1FE2-4779-B15F-E18B0B9F5947}" dt="2021-06-23T13:49:43.484" v="2151" actId="1076"/>
          <ac:cxnSpMkLst>
            <pc:docMk/>
            <pc:sldMk cId="2592071916" sldId="260"/>
            <ac:cxnSpMk id="41" creationId="{CE8FE78D-CC27-407E-9E0D-9D600AA79FCE}"/>
          </ac:cxnSpMkLst>
        </pc:cxnChg>
      </pc:sldChg>
      <pc:sldChg chg="modSp add del mod">
        <pc:chgData name="Sue Ann Koay" userId="41cda4b70aab0210" providerId="LiveId" clId="{C336EFB0-1FE2-4779-B15F-E18B0B9F5947}" dt="2021-06-23T13:53:24.491" v="2318" actId="47"/>
        <pc:sldMkLst>
          <pc:docMk/>
          <pc:sldMk cId="1779219001" sldId="261"/>
        </pc:sldMkLst>
        <pc:spChg chg="mod">
          <ac:chgData name="Sue Ann Koay" userId="41cda4b70aab0210" providerId="LiveId" clId="{C336EFB0-1FE2-4779-B15F-E18B0B9F5947}" dt="2021-06-23T13:52:35.665" v="2256" actId="6549"/>
          <ac:spMkLst>
            <pc:docMk/>
            <pc:sldMk cId="1779219001" sldId="261"/>
            <ac:spMk id="2" creationId="{2AB8DDE8-21E9-4FE7-9033-C9124254C3F0}"/>
          </ac:spMkLst>
        </pc:spChg>
      </pc:sldChg>
      <pc:sldChg chg="addSp delSp modSp add mod modAnim">
        <pc:chgData name="Sue Ann Koay" userId="41cda4b70aab0210" providerId="LiveId" clId="{C336EFB0-1FE2-4779-B15F-E18B0B9F5947}" dt="2021-06-23T14:43:48.551" v="3996"/>
        <pc:sldMkLst>
          <pc:docMk/>
          <pc:sldMk cId="1136019243" sldId="262"/>
        </pc:sldMkLst>
        <pc:spChg chg="mod">
          <ac:chgData name="Sue Ann Koay" userId="41cda4b70aab0210" providerId="LiveId" clId="{C336EFB0-1FE2-4779-B15F-E18B0B9F5947}" dt="2021-06-23T13:53:22.268" v="2317"/>
          <ac:spMkLst>
            <pc:docMk/>
            <pc:sldMk cId="1136019243" sldId="262"/>
            <ac:spMk id="2" creationId="{2AB8DDE8-21E9-4FE7-9033-C9124254C3F0}"/>
          </ac:spMkLst>
        </pc:spChg>
        <pc:spChg chg="mod">
          <ac:chgData name="Sue Ann Koay" userId="41cda4b70aab0210" providerId="LiveId" clId="{C336EFB0-1FE2-4779-B15F-E18B0B9F5947}" dt="2021-06-23T14:12:29.537" v="2822" actId="6549"/>
          <ac:spMkLst>
            <pc:docMk/>
            <pc:sldMk cId="1136019243" sldId="262"/>
            <ac:spMk id="3" creationId="{608CBF71-CA49-45DC-8752-BEFCF0EE7AFB}"/>
          </ac:spMkLst>
        </pc:spChg>
        <pc:spChg chg="del">
          <ac:chgData name="Sue Ann Koay" userId="41cda4b70aab0210" providerId="LiveId" clId="{C336EFB0-1FE2-4779-B15F-E18B0B9F5947}" dt="2021-06-23T13:53:29.258" v="2319" actId="478"/>
          <ac:spMkLst>
            <pc:docMk/>
            <pc:sldMk cId="1136019243" sldId="262"/>
            <ac:spMk id="10" creationId="{933B03C8-D756-4C47-88FB-2DBA4BDA26CC}"/>
          </ac:spMkLst>
        </pc:spChg>
        <pc:spChg chg="mod">
          <ac:chgData name="Sue Ann Koay" userId="41cda4b70aab0210" providerId="LiveId" clId="{C336EFB0-1FE2-4779-B15F-E18B0B9F5947}" dt="2021-06-23T14:00:42.742" v="2343" actId="20577"/>
          <ac:spMkLst>
            <pc:docMk/>
            <pc:sldMk cId="1136019243" sldId="262"/>
            <ac:spMk id="11" creationId="{08B1D26D-14C3-412E-98E6-6CF4440F72AC}"/>
          </ac:spMkLst>
        </pc:spChg>
        <pc:spChg chg="del">
          <ac:chgData name="Sue Ann Koay" userId="41cda4b70aab0210" providerId="LiveId" clId="{C336EFB0-1FE2-4779-B15F-E18B0B9F5947}" dt="2021-06-23T13:53:29.258" v="2319" actId="478"/>
          <ac:spMkLst>
            <pc:docMk/>
            <pc:sldMk cId="1136019243" sldId="262"/>
            <ac:spMk id="12" creationId="{AF40E1B5-F3BA-48DD-B92D-62BBB8ECAECD}"/>
          </ac:spMkLst>
        </pc:spChg>
        <pc:spChg chg="mod">
          <ac:chgData name="Sue Ann Koay" userId="41cda4b70aab0210" providerId="LiveId" clId="{C336EFB0-1FE2-4779-B15F-E18B0B9F5947}" dt="2021-06-23T14:12:18.564" v="2820" actId="20577"/>
          <ac:spMkLst>
            <pc:docMk/>
            <pc:sldMk cId="1136019243" sldId="262"/>
            <ac:spMk id="23" creationId="{23122E16-D6F7-4E27-B60C-D11A23774742}"/>
          </ac:spMkLst>
        </pc:spChg>
        <pc:spChg chg="mod">
          <ac:chgData name="Sue Ann Koay" userId="41cda4b70aab0210" providerId="LiveId" clId="{C336EFB0-1FE2-4779-B15F-E18B0B9F5947}" dt="2021-06-23T14:12:21.968" v="2821" actId="14100"/>
          <ac:spMkLst>
            <pc:docMk/>
            <pc:sldMk cId="1136019243" sldId="262"/>
            <ac:spMk id="27" creationId="{F0E98BE1-E608-4ED7-A73D-5406C61C7C37}"/>
          </ac:spMkLst>
        </pc:spChg>
        <pc:spChg chg="del">
          <ac:chgData name="Sue Ann Koay" userId="41cda4b70aab0210" providerId="LiveId" clId="{C336EFB0-1FE2-4779-B15F-E18B0B9F5947}" dt="2021-06-23T13:53:29.258" v="2319" actId="478"/>
          <ac:spMkLst>
            <pc:docMk/>
            <pc:sldMk cId="1136019243" sldId="262"/>
            <ac:spMk id="37" creationId="{7EB1D2A9-FB71-4D39-91FD-658FA504F20E}"/>
          </ac:spMkLst>
        </pc:spChg>
        <pc:grpChg chg="add mod">
          <ac:chgData name="Sue Ann Koay" userId="41cda4b70aab0210" providerId="LiveId" clId="{C336EFB0-1FE2-4779-B15F-E18B0B9F5947}" dt="2021-06-23T14:07:46.782" v="2529" actId="1036"/>
          <ac:grpSpMkLst>
            <pc:docMk/>
            <pc:sldMk cId="1136019243" sldId="262"/>
            <ac:grpSpMk id="21" creationId="{6FF98CEF-12AF-458A-8DB2-9EC4DCA86A41}"/>
          </ac:grpSpMkLst>
        </pc:grpChg>
        <pc:cxnChg chg="mod">
          <ac:chgData name="Sue Ann Koay" userId="41cda4b70aab0210" providerId="LiveId" clId="{C336EFB0-1FE2-4779-B15F-E18B0B9F5947}" dt="2021-06-23T14:07:37.725" v="2520" actId="14100"/>
          <ac:cxnSpMkLst>
            <pc:docMk/>
            <pc:sldMk cId="1136019243" sldId="262"/>
            <ac:cxnSpMk id="25" creationId="{6C877E7C-9FC9-42AF-BB4F-FE1492B5B05F}"/>
          </ac:cxnSpMkLst>
        </pc:cxnChg>
        <pc:cxnChg chg="mod">
          <ac:chgData name="Sue Ann Koay" userId="41cda4b70aab0210" providerId="LiveId" clId="{C336EFB0-1FE2-4779-B15F-E18B0B9F5947}" dt="2021-06-23T14:07:39.859" v="2524" actId="1037"/>
          <ac:cxnSpMkLst>
            <pc:docMk/>
            <pc:sldMk cId="1136019243" sldId="262"/>
            <ac:cxnSpMk id="26" creationId="{013EBFCC-5987-45D0-A824-C912E4E05FF9}"/>
          </ac:cxnSpMkLst>
        </pc:cxnChg>
        <pc:cxnChg chg="del">
          <ac:chgData name="Sue Ann Koay" userId="41cda4b70aab0210" providerId="LiveId" clId="{C336EFB0-1FE2-4779-B15F-E18B0B9F5947}" dt="2021-06-23T13:53:29.258" v="2319" actId="478"/>
          <ac:cxnSpMkLst>
            <pc:docMk/>
            <pc:sldMk cId="1136019243" sldId="262"/>
            <ac:cxnSpMk id="39" creationId="{4F3BD7B5-6C58-4B65-B569-1B0B3187B850}"/>
          </ac:cxnSpMkLst>
        </pc:cxnChg>
        <pc:cxnChg chg="del mod">
          <ac:chgData name="Sue Ann Koay" userId="41cda4b70aab0210" providerId="LiveId" clId="{C336EFB0-1FE2-4779-B15F-E18B0B9F5947}" dt="2021-06-23T13:53:29.258" v="2319" actId="478"/>
          <ac:cxnSpMkLst>
            <pc:docMk/>
            <pc:sldMk cId="1136019243" sldId="262"/>
            <ac:cxnSpMk id="41" creationId="{CE8FE78D-CC27-407E-9E0D-9D600AA79FCE}"/>
          </ac:cxnSpMkLst>
        </pc:cxnChg>
      </pc:sldChg>
      <pc:sldChg chg="addSp delSp modSp add mod ord modAnim">
        <pc:chgData name="Sue Ann Koay" userId="41cda4b70aab0210" providerId="LiveId" clId="{C336EFB0-1FE2-4779-B15F-E18B0B9F5947}" dt="2021-06-23T14:56:46.310" v="4107" actId="20577"/>
        <pc:sldMkLst>
          <pc:docMk/>
          <pc:sldMk cId="3249206437" sldId="263"/>
        </pc:sldMkLst>
        <pc:spChg chg="mod">
          <ac:chgData name="Sue Ann Koay" userId="41cda4b70aab0210" providerId="LiveId" clId="{C336EFB0-1FE2-4779-B15F-E18B0B9F5947}" dt="2021-06-23T14:21:34.795" v="2906" actId="27636"/>
          <ac:spMkLst>
            <pc:docMk/>
            <pc:sldMk cId="3249206437" sldId="263"/>
            <ac:spMk id="2" creationId="{2AB8DDE8-21E9-4FE7-9033-C9124254C3F0}"/>
          </ac:spMkLst>
        </pc:spChg>
        <pc:spChg chg="add mod">
          <ac:chgData name="Sue Ann Koay" userId="41cda4b70aab0210" providerId="LiveId" clId="{C336EFB0-1FE2-4779-B15F-E18B0B9F5947}" dt="2021-06-23T14:56:39.297" v="4091" actId="20577"/>
          <ac:spMkLst>
            <pc:docMk/>
            <pc:sldMk cId="3249206437" sldId="263"/>
            <ac:spMk id="4" creationId="{2239C26A-C29A-4B90-AEBD-8B6D907FC42C}"/>
          </ac:spMkLst>
        </pc:spChg>
        <pc:spChg chg="add del mod">
          <ac:chgData name="Sue Ann Koay" userId="41cda4b70aab0210" providerId="LiveId" clId="{C336EFB0-1FE2-4779-B15F-E18B0B9F5947}" dt="2021-06-23T14:35:58.146" v="3332"/>
          <ac:spMkLst>
            <pc:docMk/>
            <pc:sldMk cId="3249206437" sldId="263"/>
            <ac:spMk id="7" creationId="{400FBB32-E7FC-4798-B027-B8483F4EF4CF}"/>
          </ac:spMkLst>
        </pc:spChg>
        <pc:spChg chg="add mod">
          <ac:chgData name="Sue Ann Koay" userId="41cda4b70aab0210" providerId="LiveId" clId="{C336EFB0-1FE2-4779-B15F-E18B0B9F5947}" dt="2021-06-23T14:42:31.823" v="3986" actId="1035"/>
          <ac:spMkLst>
            <pc:docMk/>
            <pc:sldMk cId="3249206437" sldId="263"/>
            <ac:spMk id="8" creationId="{1D07A080-00F5-434A-82AD-867D10525E34}"/>
          </ac:spMkLst>
        </pc:spChg>
        <pc:spChg chg="add mod">
          <ac:chgData name="Sue Ann Koay" userId="41cda4b70aab0210" providerId="LiveId" clId="{C336EFB0-1FE2-4779-B15F-E18B0B9F5947}" dt="2021-06-23T14:42:31.823" v="3986" actId="1035"/>
          <ac:spMkLst>
            <pc:docMk/>
            <pc:sldMk cId="3249206437" sldId="263"/>
            <ac:spMk id="11" creationId="{C83BA7A3-C70C-48BD-9E17-67D7A3E56953}"/>
          </ac:spMkLst>
        </pc:spChg>
        <pc:spChg chg="add mod">
          <ac:chgData name="Sue Ann Koay" userId="41cda4b70aab0210" providerId="LiveId" clId="{C336EFB0-1FE2-4779-B15F-E18B0B9F5947}" dt="2021-06-23T14:42:31.823" v="3986" actId="1035"/>
          <ac:spMkLst>
            <pc:docMk/>
            <pc:sldMk cId="3249206437" sldId="263"/>
            <ac:spMk id="13" creationId="{123FCFA7-B000-41D5-A45F-72B2765E8161}"/>
          </ac:spMkLst>
        </pc:spChg>
        <pc:spChg chg="add mod">
          <ac:chgData name="Sue Ann Koay" userId="41cda4b70aab0210" providerId="LiveId" clId="{C336EFB0-1FE2-4779-B15F-E18B0B9F5947}" dt="2021-06-23T14:42:31.823" v="3986" actId="1035"/>
          <ac:spMkLst>
            <pc:docMk/>
            <pc:sldMk cId="3249206437" sldId="263"/>
            <ac:spMk id="14" creationId="{B6FF69B5-2723-4F11-A5A7-CD541327E2F5}"/>
          </ac:spMkLst>
        </pc:spChg>
        <pc:graphicFrameChg chg="add mod modGraphic">
          <ac:chgData name="Sue Ann Koay" userId="41cda4b70aab0210" providerId="LiveId" clId="{C336EFB0-1FE2-4779-B15F-E18B0B9F5947}" dt="2021-06-23T14:56:42.425" v="4099" actId="20577"/>
          <ac:graphicFrameMkLst>
            <pc:docMk/>
            <pc:sldMk cId="3249206437" sldId="263"/>
            <ac:graphicFrameMk id="6" creationId="{9D5AAAAE-559A-444A-9BFF-4047DC8BA1C1}"/>
          </ac:graphicFrameMkLst>
        </pc:graphicFrameChg>
        <pc:graphicFrameChg chg="add mod modGraphic">
          <ac:chgData name="Sue Ann Koay" userId="41cda4b70aab0210" providerId="LiveId" clId="{C336EFB0-1FE2-4779-B15F-E18B0B9F5947}" dt="2021-06-23T14:56:46.310" v="4107" actId="20577"/>
          <ac:graphicFrameMkLst>
            <pc:docMk/>
            <pc:sldMk cId="3249206437" sldId="263"/>
            <ac:graphicFrameMk id="12" creationId="{FE84C03B-D96F-4282-87F4-1676EE0CE8B6}"/>
          </ac:graphicFrameMkLst>
        </pc:graphicFrameChg>
        <pc:picChg chg="del">
          <ac:chgData name="Sue Ann Koay" userId="41cda4b70aab0210" providerId="LiveId" clId="{C336EFB0-1FE2-4779-B15F-E18B0B9F5947}" dt="2021-06-23T14:13:07.932" v="2835" actId="478"/>
          <ac:picMkLst>
            <pc:docMk/>
            <pc:sldMk cId="3249206437" sldId="263"/>
            <ac:picMk id="5" creationId="{4F46FE90-028E-4D1A-B7F7-F1EED4B52427}"/>
          </ac:picMkLst>
        </pc:picChg>
        <pc:cxnChg chg="add mod">
          <ac:chgData name="Sue Ann Koay" userId="41cda4b70aab0210" providerId="LiveId" clId="{C336EFB0-1FE2-4779-B15F-E18B0B9F5947}" dt="2021-06-23T14:42:31.823" v="3986" actId="1035"/>
          <ac:cxnSpMkLst>
            <pc:docMk/>
            <pc:sldMk cId="3249206437" sldId="263"/>
            <ac:cxnSpMk id="10" creationId="{76CE3D42-0D4C-4D75-A33C-6C8E6496FC1E}"/>
          </ac:cxnSpMkLst>
        </pc:cxnChg>
        <pc:cxnChg chg="add mod">
          <ac:chgData name="Sue Ann Koay" userId="41cda4b70aab0210" providerId="LiveId" clId="{C336EFB0-1FE2-4779-B15F-E18B0B9F5947}" dt="2021-06-23T14:42:31.823" v="3986" actId="1035"/>
          <ac:cxnSpMkLst>
            <pc:docMk/>
            <pc:sldMk cId="3249206437" sldId="263"/>
            <ac:cxnSpMk id="16" creationId="{9FED8762-F211-45BF-A54A-1856AF9C99B7}"/>
          </ac:cxnSpMkLst>
        </pc:cxnChg>
      </pc:sldChg>
      <pc:sldChg chg="addSp delSp modSp add mod ord">
        <pc:chgData name="Sue Ann Koay" userId="41cda4b70aab0210" providerId="LiveId" clId="{C336EFB0-1FE2-4779-B15F-E18B0B9F5947}" dt="2021-06-23T14:19:03.978" v="2846"/>
        <pc:sldMkLst>
          <pc:docMk/>
          <pc:sldMk cId="4133011795" sldId="264"/>
        </pc:sldMkLst>
        <pc:spChg chg="add del mod">
          <ac:chgData name="Sue Ann Koay" userId="41cda4b70aab0210" providerId="LiveId" clId="{C336EFB0-1FE2-4779-B15F-E18B0B9F5947}" dt="2021-06-23T14:18:24.499" v="2839" actId="478"/>
          <ac:spMkLst>
            <pc:docMk/>
            <pc:sldMk cId="4133011795" sldId="264"/>
            <ac:spMk id="4" creationId="{8AAFF379-2A23-4BE9-9AF6-AE2B179A2C6E}"/>
          </ac:spMkLst>
        </pc:spChg>
        <pc:spChg chg="add del mod">
          <ac:chgData name="Sue Ann Koay" userId="41cda4b70aab0210" providerId="LiveId" clId="{C336EFB0-1FE2-4779-B15F-E18B0B9F5947}" dt="2021-06-23T14:18:26.963" v="2841" actId="22"/>
          <ac:spMkLst>
            <pc:docMk/>
            <pc:sldMk cId="4133011795" sldId="264"/>
            <ac:spMk id="6" creationId="{D56414AF-4302-4310-8D34-B04F2116E939}"/>
          </ac:spMkLst>
        </pc:spChg>
        <pc:picChg chg="add mod ord">
          <ac:chgData name="Sue Ann Koay" userId="41cda4b70aab0210" providerId="LiveId" clId="{C336EFB0-1FE2-4779-B15F-E18B0B9F5947}" dt="2021-06-23T14:18:42.772" v="2844" actId="1076"/>
          <ac:picMkLst>
            <pc:docMk/>
            <pc:sldMk cId="4133011795" sldId="264"/>
            <ac:picMk id="8" creationId="{5823C98E-5CAA-4A7D-A24A-58FE0C4AE0C2}"/>
          </ac:picMkLst>
        </pc:picChg>
        <pc:picChg chg="add del mod">
          <ac:chgData name="Sue Ann Koay" userId="41cda4b70aab0210" providerId="LiveId" clId="{C336EFB0-1FE2-4779-B15F-E18B0B9F5947}" dt="2021-06-23T14:18:26.080" v="2840" actId="478"/>
          <ac:picMkLst>
            <pc:docMk/>
            <pc:sldMk cId="4133011795" sldId="264"/>
            <ac:picMk id="10" creationId="{0748CB1E-7D08-45F8-A70E-0897293BA0D7}"/>
          </ac:picMkLst>
        </pc:picChg>
      </pc:sldChg>
      <pc:sldChg chg="addSp delSp modSp new mod">
        <pc:chgData name="Sue Ann Koay" userId="41cda4b70aab0210" providerId="LiveId" clId="{C336EFB0-1FE2-4779-B15F-E18B0B9F5947}" dt="2021-06-23T15:05:09.669" v="4455" actId="20577"/>
        <pc:sldMkLst>
          <pc:docMk/>
          <pc:sldMk cId="1543534616" sldId="265"/>
        </pc:sldMkLst>
        <pc:spChg chg="mod">
          <ac:chgData name="Sue Ann Koay" userId="41cda4b70aab0210" providerId="LiveId" clId="{C336EFB0-1FE2-4779-B15F-E18B0B9F5947}" dt="2021-06-23T15:05:09.669" v="4455" actId="20577"/>
          <ac:spMkLst>
            <pc:docMk/>
            <pc:sldMk cId="1543534616" sldId="265"/>
            <ac:spMk id="2" creationId="{3F0DBCBC-2948-4BA6-AB3F-37D321A4BF59}"/>
          </ac:spMkLst>
        </pc:spChg>
        <pc:spChg chg="del">
          <ac:chgData name="Sue Ann Koay" userId="41cda4b70aab0210" providerId="LiveId" clId="{C336EFB0-1FE2-4779-B15F-E18B0B9F5947}" dt="2021-06-23T15:02:03.088" v="4232" actId="22"/>
          <ac:spMkLst>
            <pc:docMk/>
            <pc:sldMk cId="1543534616" sldId="265"/>
            <ac:spMk id="3" creationId="{CBE5A306-0D0A-412F-B8F4-236C1031CBC5}"/>
          </ac:spMkLst>
        </pc:spChg>
        <pc:spChg chg="add del mod">
          <ac:chgData name="Sue Ann Koay" userId="41cda4b70aab0210" providerId="LiveId" clId="{C336EFB0-1FE2-4779-B15F-E18B0B9F5947}" dt="2021-06-23T15:03:19.805" v="4369" actId="22"/>
          <ac:spMkLst>
            <pc:docMk/>
            <pc:sldMk cId="1543534616" sldId="265"/>
            <ac:spMk id="7" creationId="{9DDE936B-D223-4B9B-B969-DA77687E9C3F}"/>
          </ac:spMkLst>
        </pc:spChg>
        <pc:spChg chg="add del mod">
          <ac:chgData name="Sue Ann Koay" userId="41cda4b70aab0210" providerId="LiveId" clId="{C336EFB0-1FE2-4779-B15F-E18B0B9F5947}" dt="2021-06-23T15:04:08.626" v="4384" actId="22"/>
          <ac:spMkLst>
            <pc:docMk/>
            <pc:sldMk cId="1543534616" sldId="265"/>
            <ac:spMk id="11" creationId="{260DA3C1-5280-4AA8-AFC5-04C043340E03}"/>
          </ac:spMkLst>
        </pc:spChg>
        <pc:picChg chg="add del mod ord">
          <ac:chgData name="Sue Ann Koay" userId="41cda4b70aab0210" providerId="LiveId" clId="{C336EFB0-1FE2-4779-B15F-E18B0B9F5947}" dt="2021-06-23T15:02:32.021" v="4290" actId="478"/>
          <ac:picMkLst>
            <pc:docMk/>
            <pc:sldMk cId="1543534616" sldId="265"/>
            <ac:picMk id="5" creationId="{63E4B142-AEF6-4AA5-9C66-9BA0316A7BB6}"/>
          </ac:picMkLst>
        </pc:picChg>
        <pc:picChg chg="add del mod ord">
          <ac:chgData name="Sue Ann Koay" userId="41cda4b70aab0210" providerId="LiveId" clId="{C336EFB0-1FE2-4779-B15F-E18B0B9F5947}" dt="2021-06-23T15:03:40.437" v="4383" actId="478"/>
          <ac:picMkLst>
            <pc:docMk/>
            <pc:sldMk cId="1543534616" sldId="265"/>
            <ac:picMk id="9" creationId="{0173E2E9-CEC1-4350-99CD-6B7CF4B22BD7}"/>
          </ac:picMkLst>
        </pc:picChg>
        <pc:picChg chg="add mod ord">
          <ac:chgData name="Sue Ann Koay" userId="41cda4b70aab0210" providerId="LiveId" clId="{C336EFB0-1FE2-4779-B15F-E18B0B9F5947}" dt="2021-06-23T15:04:14.703" v="4386" actId="14100"/>
          <ac:picMkLst>
            <pc:docMk/>
            <pc:sldMk cId="1543534616" sldId="265"/>
            <ac:picMk id="13" creationId="{1501AAA6-A279-48AC-A4F5-D53820AB36C4}"/>
          </ac:picMkLst>
        </pc:picChg>
      </pc:sldChg>
      <pc:sldChg chg="addSp delSp modSp new del mod">
        <pc:chgData name="Sue Ann Koay" userId="41cda4b70aab0210" providerId="LiveId" clId="{C336EFB0-1FE2-4779-B15F-E18B0B9F5947}" dt="2021-06-23T15:01:57.755" v="4230" actId="47"/>
        <pc:sldMkLst>
          <pc:docMk/>
          <pc:sldMk cId="2369941072" sldId="265"/>
        </pc:sldMkLst>
        <pc:spChg chg="mod">
          <ac:chgData name="Sue Ann Koay" userId="41cda4b70aab0210" providerId="LiveId" clId="{C336EFB0-1FE2-4779-B15F-E18B0B9F5947}" dt="2021-06-23T14:58:20.555" v="4221" actId="1076"/>
          <ac:spMkLst>
            <pc:docMk/>
            <pc:sldMk cId="2369941072" sldId="265"/>
            <ac:spMk id="2" creationId="{D2ADC459-CD60-4BA7-9301-77F4ED5F30F8}"/>
          </ac:spMkLst>
        </pc:spChg>
        <pc:spChg chg="del">
          <ac:chgData name="Sue Ann Koay" userId="41cda4b70aab0210" providerId="LiveId" clId="{C336EFB0-1FE2-4779-B15F-E18B0B9F5947}" dt="2021-06-23T14:50:29.665" v="3998" actId="22"/>
          <ac:spMkLst>
            <pc:docMk/>
            <pc:sldMk cId="2369941072" sldId="265"/>
            <ac:spMk id="3" creationId="{5D7FAD73-9F03-469F-A519-3222A3566BB5}"/>
          </ac:spMkLst>
        </pc:spChg>
        <pc:spChg chg="add del mod">
          <ac:chgData name="Sue Ann Koay" userId="41cda4b70aab0210" providerId="LiveId" clId="{C336EFB0-1FE2-4779-B15F-E18B0B9F5947}" dt="2021-06-23T14:56:50.371" v="4108" actId="22"/>
          <ac:spMkLst>
            <pc:docMk/>
            <pc:sldMk cId="2369941072" sldId="265"/>
            <ac:spMk id="7" creationId="{1FF86FB7-6716-4DCD-AC9F-2F944057DC26}"/>
          </ac:spMkLst>
        </pc:spChg>
        <pc:picChg chg="add del mod ord">
          <ac:chgData name="Sue Ann Koay" userId="41cda4b70aab0210" providerId="LiveId" clId="{C336EFB0-1FE2-4779-B15F-E18B0B9F5947}" dt="2021-06-23T14:56:05.040" v="4075" actId="478"/>
          <ac:picMkLst>
            <pc:docMk/>
            <pc:sldMk cId="2369941072" sldId="265"/>
            <ac:picMk id="5" creationId="{F8AE4B2D-5877-4875-A893-612D427EC46E}"/>
          </ac:picMkLst>
        </pc:picChg>
        <pc:picChg chg="add mod ord">
          <ac:chgData name="Sue Ann Koay" userId="41cda4b70aab0210" providerId="LiveId" clId="{C336EFB0-1FE2-4779-B15F-E18B0B9F5947}" dt="2021-06-23T14:56:55.996" v="4111" actId="1076"/>
          <ac:picMkLst>
            <pc:docMk/>
            <pc:sldMk cId="2369941072" sldId="265"/>
            <ac:picMk id="9" creationId="{B0ABF27D-9331-48F1-9743-E7C2C8840BCC}"/>
          </ac:picMkLst>
        </pc:picChg>
      </pc:sldChg>
      <pc:sldChg chg="modSp add mod">
        <pc:chgData name="Sue Ann Koay" userId="41cda4b70aab0210" providerId="LiveId" clId="{C336EFB0-1FE2-4779-B15F-E18B0B9F5947}" dt="2021-06-23T15:05:02.052" v="4445" actId="20577"/>
        <pc:sldMkLst>
          <pc:docMk/>
          <pc:sldMk cId="820197949" sldId="266"/>
        </pc:sldMkLst>
        <pc:spChg chg="mod">
          <ac:chgData name="Sue Ann Koay" userId="41cda4b70aab0210" providerId="LiveId" clId="{C336EFB0-1FE2-4779-B15F-E18B0B9F5947}" dt="2021-06-23T15:05:02.052" v="4445" actId="20577"/>
          <ac:spMkLst>
            <pc:docMk/>
            <pc:sldMk cId="820197949" sldId="266"/>
            <ac:spMk id="2" creationId="{3F0DBCBC-2948-4BA6-AB3F-37D321A4BF59}"/>
          </ac:spMkLst>
        </pc:spChg>
      </pc:sldChg>
      <pc:sldChg chg="addSp delSp modSp add del mod">
        <pc:chgData name="Sue Ann Koay" userId="41cda4b70aab0210" providerId="LiveId" clId="{C336EFB0-1FE2-4779-B15F-E18B0B9F5947}" dt="2021-06-23T15:01:55.020" v="4229" actId="47"/>
        <pc:sldMkLst>
          <pc:docMk/>
          <pc:sldMk cId="3100571086" sldId="266"/>
        </pc:sldMkLst>
        <pc:spChg chg="add del mod">
          <ac:chgData name="Sue Ann Koay" userId="41cda4b70aab0210" providerId="LiveId" clId="{C336EFB0-1FE2-4779-B15F-E18B0B9F5947}" dt="2021-06-23T14:59:06.969" v="4224" actId="22"/>
          <ac:spMkLst>
            <pc:docMk/>
            <pc:sldMk cId="3100571086" sldId="266"/>
            <ac:spMk id="4" creationId="{98714BC9-148B-4929-A923-6D15E7D6D54C}"/>
          </ac:spMkLst>
        </pc:spChg>
        <pc:picChg chg="add mod ord">
          <ac:chgData name="Sue Ann Koay" userId="41cda4b70aab0210" providerId="LiveId" clId="{C336EFB0-1FE2-4779-B15F-E18B0B9F5947}" dt="2021-06-23T14:59:16.774" v="4228" actId="1076"/>
          <ac:picMkLst>
            <pc:docMk/>
            <pc:sldMk cId="3100571086" sldId="266"/>
            <ac:picMk id="6" creationId="{132F1FBA-1394-448E-B08B-0ED5F8E28CA8}"/>
          </ac:picMkLst>
        </pc:picChg>
        <pc:picChg chg="del">
          <ac:chgData name="Sue Ann Koay" userId="41cda4b70aab0210" providerId="LiveId" clId="{C336EFB0-1FE2-4779-B15F-E18B0B9F5947}" dt="2021-06-23T14:58:23.851" v="4223" actId="478"/>
          <ac:picMkLst>
            <pc:docMk/>
            <pc:sldMk cId="3100571086" sldId="266"/>
            <ac:picMk id="9" creationId="{B0ABF27D-9331-48F1-9743-E7C2C8840BCC}"/>
          </ac:picMkLst>
        </pc:picChg>
      </pc:sldChg>
      <pc:sldChg chg="addSp modSp new mod">
        <pc:chgData name="Sue Ann Koay" userId="41cda4b70aab0210" providerId="LiveId" clId="{C336EFB0-1FE2-4779-B15F-E18B0B9F5947}" dt="2021-06-23T15:31:11.466" v="4460" actId="1076"/>
        <pc:sldMkLst>
          <pc:docMk/>
          <pc:sldMk cId="430150345" sldId="267"/>
        </pc:sldMkLst>
        <pc:picChg chg="add mod">
          <ac:chgData name="Sue Ann Koay" userId="41cda4b70aab0210" providerId="LiveId" clId="{C336EFB0-1FE2-4779-B15F-E18B0B9F5947}" dt="2021-06-23T15:31:01.862" v="4458" actId="1076"/>
          <ac:picMkLst>
            <pc:docMk/>
            <pc:sldMk cId="430150345" sldId="267"/>
            <ac:picMk id="4" creationId="{807456D6-3432-448F-B53F-D9C508A0823D}"/>
          </ac:picMkLst>
        </pc:picChg>
        <pc:picChg chg="add mod">
          <ac:chgData name="Sue Ann Koay" userId="41cda4b70aab0210" providerId="LiveId" clId="{C336EFB0-1FE2-4779-B15F-E18B0B9F5947}" dt="2021-06-23T15:31:11.466" v="4460" actId="1076"/>
          <ac:picMkLst>
            <pc:docMk/>
            <pc:sldMk cId="430150345" sldId="267"/>
            <ac:picMk id="6" creationId="{C1622315-C1EA-42D4-B74C-CDC053054708}"/>
          </ac:picMkLst>
        </pc:picChg>
      </pc:sldChg>
      <pc:sldMasterChg chg="modSldLayout">
        <pc:chgData name="Sue Ann Koay" userId="41cda4b70aab0210" providerId="LiveId" clId="{C336EFB0-1FE2-4779-B15F-E18B0B9F5947}" dt="2021-06-21T02:37:21.364" v="193" actId="1036"/>
        <pc:sldMasterMkLst>
          <pc:docMk/>
          <pc:sldMasterMk cId="4128186557" sldId="2147483648"/>
        </pc:sldMasterMkLst>
        <pc:sldLayoutChg chg="modSp mod">
          <pc:chgData name="Sue Ann Koay" userId="41cda4b70aab0210" providerId="LiveId" clId="{C336EFB0-1FE2-4779-B15F-E18B0B9F5947}" dt="2021-06-21T02:37:21.364" v="193" actId="1036"/>
          <pc:sldLayoutMkLst>
            <pc:docMk/>
            <pc:sldMasterMk cId="4128186557" sldId="2147483648"/>
            <pc:sldLayoutMk cId="4221097787" sldId="2147483650"/>
          </pc:sldLayoutMkLst>
          <pc:spChg chg="mod">
            <ac:chgData name="Sue Ann Koay" userId="41cda4b70aab0210" providerId="LiveId" clId="{C336EFB0-1FE2-4779-B15F-E18B0B9F5947}" dt="2021-06-21T02:37:05.040" v="182" actId="14100"/>
            <ac:spMkLst>
              <pc:docMk/>
              <pc:sldMasterMk cId="4128186557" sldId="2147483648"/>
              <pc:sldLayoutMk cId="4221097787" sldId="2147483650"/>
              <ac:spMk id="2" creationId="{C31F1713-E799-4C22-9C77-CEE04C3E9438}"/>
            </ac:spMkLst>
          </pc:spChg>
          <pc:spChg chg="mod">
            <ac:chgData name="Sue Ann Koay" userId="41cda4b70aab0210" providerId="LiveId" clId="{C336EFB0-1FE2-4779-B15F-E18B0B9F5947}" dt="2021-06-21T02:37:21.364" v="193" actId="1036"/>
            <ac:spMkLst>
              <pc:docMk/>
              <pc:sldMasterMk cId="4128186557" sldId="2147483648"/>
              <pc:sldLayoutMk cId="4221097787" sldId="2147483650"/>
              <ac:spMk id="3" creationId="{56DDB13A-6F1D-46E6-9A21-A402A5C1397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527A-D7B1-4DE8-B945-641A9315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2EB93-F029-4CF7-A290-FAEA56221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FBEE-345A-4372-A8D2-E262D9A6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DECA-1EA3-4A94-A3AD-0BCECD08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5F55-2AF8-4F43-9C63-5A31FC6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83F0-C11D-446F-A8FD-BFAA2714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4B3D5-EDD7-49DA-BD6F-4D276479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B87F-13B7-4F50-95D1-D4310B07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16AA-D160-4634-8AAF-5BFFF7E6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156C-3DF2-449A-96BC-C6DEC683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92BF9-93B2-4662-B48B-72BB9F920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22557-16D9-4F9C-AD7C-0408EAD9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0931-A189-4609-BEEE-C49E6F2D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74E-E78B-44CA-ABA9-98114FAD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637A-368C-4FED-B966-4B016DD1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9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713-E799-4C22-9C77-CEE04C3E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523"/>
            <a:ext cx="10515600" cy="11103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13A-6F1D-46E6-9A21-A402A5C1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82BA-16BB-46C6-85EB-0A6CF8F2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FBD6-EA62-4CD5-BF50-BDD622B3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D88C-7AC5-4DA4-86D4-47004768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9CAC-B351-41E4-A003-FCBF3D0A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377D-4DF8-4B1E-9ACE-076ADFC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1D8E-8DA9-4614-94B6-C2304D91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52AA-5F1E-416C-B7C1-7A826F0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752E-1285-4B46-9BAF-7DA2E07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81BE-F76C-4976-BD12-7B80982B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8FB1-8BCB-43F3-BC4D-E626A2CC8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C07E-0CC7-4786-B3F0-12A723BC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60326-B15E-4F1C-B0A9-4D33ED26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05FC-60A1-47B1-8F75-D7833A9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91D-564C-4887-9C92-DE303438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1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85A1-AC07-46E7-82F4-58DCBBAA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0E1F-FE22-4B63-8DA8-DF17D7E4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331A-4A6E-4272-8280-DA8F4BB5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68695-CD76-4BE7-90AA-4C43A66FF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CBB69-93FD-4F1C-8F2D-68A578E60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4D2B4-E9CD-44A6-BBA4-4BB51C5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C8AB2-1997-4E86-949F-115E33C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6CA6C-6F85-4593-8AD2-AD336C45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1DEE-76C2-4F93-8BB8-6D35F35D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79207-4B66-42E0-99CA-161DE173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C4934-712A-471B-B6D2-25EA3B6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4C99-63B1-4BD2-B2B1-41410DF5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D5BF5-2076-4AEE-9EFA-936B777B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45806-A8D6-41C0-BF6A-A0E86A80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19AC-380F-46B0-9444-10655962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D52-98FE-4BAC-90EB-4374552F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FA3C-571E-4973-94F6-DD2A1E04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5DF7-4CEA-451F-A097-46E7E45B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7C13-F868-4E4B-9FF3-700A050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3E19-DDFB-4811-8FBA-E9B567A2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0952-A076-4D73-ACF9-30C7E638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401F-2CB3-4BF7-9F52-C3CBBF16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EBC2-C800-477E-91CF-D6F0F6E0B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DB25D-35B9-4899-90EF-D7210938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EEC5-172B-49D1-9C6F-1D96EE5E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E04D-02D7-4220-99ED-3DC7DA87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F9747-1CAE-4870-BFBB-18A64483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BE6B1-9E67-4161-AF72-98A003AA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8CA06-4BBE-43DC-A0E0-BFDCF0AD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5D6D-E16F-4FB5-86AD-179DD408A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E10E-299B-488E-8330-FD3FC8899AB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0C18-0824-4AB5-AEEB-BA79B9137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A973-C39E-4D44-AD4A-9A405EA8A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CFC1-3927-4E52-925C-BA5A4C57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Behavior Model : factors that predict the direction in which the monkey will saccade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BF71-CA49-45DC-8752-BEFCF0EE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732"/>
            <a:ext cx="10515600" cy="4567434"/>
          </a:xfrm>
        </p:spPr>
        <p:txBody>
          <a:bodyPr/>
          <a:lstStyle/>
          <a:p>
            <a:r>
              <a:rPr lang="en-US"/>
              <a:t>Separately modeled two categories of trials (per monkey):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Predictors in logistic regression model (e.g. for U/D task):</a:t>
            </a:r>
          </a:p>
          <a:p>
            <a:pPr lvl="1"/>
            <a:r>
              <a:rPr lang="en-US"/>
              <a:t>Gap direction in current trial: Up or Down</a:t>
            </a:r>
          </a:p>
          <a:p>
            <a:pPr lvl="1"/>
            <a:r>
              <a:rPr lang="en-US"/>
              <a:t>Gap direction in three previous trials: (-1), (-2), (-3)</a:t>
            </a:r>
          </a:p>
          <a:p>
            <a:pPr lvl="1"/>
            <a:r>
              <a:rPr lang="en-US"/>
              <a:t>Saccade direction in three previous trials (separately for U/D vs. L/R saccades)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30DF3F-0FD4-403B-9E9A-0986CAEE3AD2}"/>
              </a:ext>
            </a:extLst>
          </p:cNvPr>
          <p:cNvGrpSpPr/>
          <p:nvPr/>
        </p:nvGrpSpPr>
        <p:grpSpPr>
          <a:xfrm>
            <a:off x="6823794" y="2419193"/>
            <a:ext cx="1246031" cy="1079522"/>
            <a:chOff x="3537454" y="4432617"/>
            <a:chExt cx="2492062" cy="21590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E7BE5F-7EA3-41A9-BEEF-A79B001741EC}"/>
                </a:ext>
              </a:extLst>
            </p:cNvPr>
            <p:cNvSpPr/>
            <p:nvPr/>
          </p:nvSpPr>
          <p:spPr>
            <a:xfrm>
              <a:off x="3537454" y="4432617"/>
              <a:ext cx="2492062" cy="215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DB717-4F4D-48B0-9AA8-4F10B6FF325A}"/>
                </a:ext>
              </a:extLst>
            </p:cNvPr>
            <p:cNvGrpSpPr/>
            <p:nvPr/>
          </p:nvGrpSpPr>
          <p:grpSpPr>
            <a:xfrm>
              <a:off x="3975442" y="4588966"/>
              <a:ext cx="1397791" cy="1427767"/>
              <a:chOff x="3953814" y="2332700"/>
              <a:chExt cx="1397791" cy="142776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CEE3FB5-61E6-4E05-AE6B-F5CD092A4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07" r="67229"/>
              <a:stretch>
                <a:fillRect/>
              </a:stretch>
            </p:blipFill>
            <p:spPr>
              <a:xfrm>
                <a:off x="3957768" y="2335257"/>
                <a:ext cx="776958" cy="1425210"/>
              </a:xfrm>
              <a:prstGeom prst="rect">
                <a:avLst/>
              </a:prstGeom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0487B7E-8DDB-49E2-B715-74017721E930}"/>
                  </a:ext>
                </a:extLst>
              </p:cNvPr>
              <p:cNvSpPr/>
              <p:nvPr/>
            </p:nvSpPr>
            <p:spPr>
              <a:xfrm>
                <a:off x="3953814" y="2332700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85E329-63F3-4517-94D7-FCBC32822C03}"/>
                  </a:ext>
                </a:extLst>
              </p:cNvPr>
              <p:cNvSpPr/>
              <p:nvPr/>
            </p:nvSpPr>
            <p:spPr>
              <a:xfrm>
                <a:off x="4776604" y="2814978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53D4A8B-EB35-4AE9-9433-E9591573A130}"/>
                  </a:ext>
                </a:extLst>
              </p:cNvPr>
              <p:cNvCxnSpPr/>
              <p:nvPr/>
            </p:nvCxnSpPr>
            <p:spPr>
              <a:xfrm>
                <a:off x="4776604" y="3000062"/>
                <a:ext cx="5156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16E511-A4D2-4C8A-83BE-F709928B5E96}"/>
                </a:ext>
              </a:extLst>
            </p:cNvPr>
            <p:cNvGrpSpPr/>
            <p:nvPr/>
          </p:nvGrpSpPr>
          <p:grpSpPr>
            <a:xfrm>
              <a:off x="3852633" y="6011671"/>
              <a:ext cx="1654935" cy="524343"/>
              <a:chOff x="80906" y="6016645"/>
              <a:chExt cx="1654935" cy="52434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021680E-7B36-4BF6-B5C0-0542DB2B40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24" t="35159" r="-1650" b="34524"/>
              <a:stretch>
                <a:fillRect/>
              </a:stretch>
            </p:blipFill>
            <p:spPr>
              <a:xfrm>
                <a:off x="80906" y="6016645"/>
                <a:ext cx="1654935" cy="46364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8FFC413-ECD1-4022-AEAB-0D47AB397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34" t="36023" b="30641"/>
              <a:stretch>
                <a:fillRect/>
              </a:stretch>
            </p:blipFill>
            <p:spPr>
              <a:xfrm rot="16200000">
                <a:off x="681305" y="6026902"/>
                <a:ext cx="500138" cy="528033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69DEA8-CB1F-45B0-B1E6-8F64E14A19A7}"/>
              </a:ext>
            </a:extLst>
          </p:cNvPr>
          <p:cNvGrpSpPr/>
          <p:nvPr/>
        </p:nvGrpSpPr>
        <p:grpSpPr>
          <a:xfrm>
            <a:off x="3357073" y="2422576"/>
            <a:ext cx="1246031" cy="1079522"/>
            <a:chOff x="2256059" y="1624465"/>
            <a:chExt cx="2492062" cy="21590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E958B1-48B8-4881-B2F0-2BCBAD198592}"/>
                </a:ext>
              </a:extLst>
            </p:cNvPr>
            <p:cNvSpPr/>
            <p:nvPr/>
          </p:nvSpPr>
          <p:spPr>
            <a:xfrm>
              <a:off x="2256059" y="1624465"/>
              <a:ext cx="2492062" cy="215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E53335-8E00-4C11-870C-D0B8F9E18683}"/>
                </a:ext>
              </a:extLst>
            </p:cNvPr>
            <p:cNvSpPr/>
            <p:nvPr/>
          </p:nvSpPr>
          <p:spPr>
            <a:xfrm>
              <a:off x="3319282" y="2314101"/>
              <a:ext cx="575001" cy="3749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nl-NL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C07EE-7114-4F25-940D-5E93DB8836C5}"/>
                </a:ext>
              </a:extLst>
            </p:cNvPr>
            <p:cNvGrpSpPr/>
            <p:nvPr/>
          </p:nvGrpSpPr>
          <p:grpSpPr>
            <a:xfrm>
              <a:off x="2694047" y="1780814"/>
              <a:ext cx="1397791" cy="1427767"/>
              <a:chOff x="3953814" y="2332700"/>
              <a:chExt cx="1397791" cy="1427767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236C67E-A90D-413E-BE2C-45E62AE49C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07" r="67229"/>
              <a:stretch>
                <a:fillRect/>
              </a:stretch>
            </p:blipFill>
            <p:spPr>
              <a:xfrm>
                <a:off x="3957768" y="2335257"/>
                <a:ext cx="776958" cy="1425210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2069B3C-8792-4D97-93AE-2A67BF1B966E}"/>
                  </a:ext>
                </a:extLst>
              </p:cNvPr>
              <p:cNvSpPr/>
              <p:nvPr/>
            </p:nvSpPr>
            <p:spPr>
              <a:xfrm>
                <a:off x="3953814" y="2332700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76BA8D-2822-489D-BC58-F4C135666FD3}"/>
                  </a:ext>
                </a:extLst>
              </p:cNvPr>
              <p:cNvSpPr/>
              <p:nvPr/>
            </p:nvSpPr>
            <p:spPr>
              <a:xfrm>
                <a:off x="4776604" y="2814978"/>
                <a:ext cx="575001" cy="3749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nl-NL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0ED7B7D-9845-4A89-A8CF-7D1767737D41}"/>
                  </a:ext>
                </a:extLst>
              </p:cNvPr>
              <p:cNvCxnSpPr/>
              <p:nvPr/>
            </p:nvCxnSpPr>
            <p:spPr>
              <a:xfrm>
                <a:off x="4776604" y="3000062"/>
                <a:ext cx="5156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005F52-7820-4441-A135-DE803DF4EA6F}"/>
                </a:ext>
              </a:extLst>
            </p:cNvPr>
            <p:cNvGrpSpPr/>
            <p:nvPr/>
          </p:nvGrpSpPr>
          <p:grpSpPr>
            <a:xfrm>
              <a:off x="4148041" y="1696131"/>
              <a:ext cx="489098" cy="1529310"/>
              <a:chOff x="5665818" y="2156101"/>
              <a:chExt cx="489098" cy="152931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2B565B7-B115-48FE-A732-F8C3F86496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835" r="21535"/>
              <a:stretch>
                <a:fillRect/>
              </a:stretch>
            </p:blipFill>
            <p:spPr>
              <a:xfrm>
                <a:off x="5665818" y="2156101"/>
                <a:ext cx="489098" cy="152931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CEDA636-B9EF-4429-84DC-3854F5F008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467" t="36969" b="30642"/>
              <a:stretch>
                <a:fillRect/>
              </a:stretch>
            </p:blipFill>
            <p:spPr>
              <a:xfrm rot="10800000">
                <a:off x="5705331" y="2685612"/>
                <a:ext cx="390669" cy="438588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3C47D01-A60A-43E2-A730-D04A2FADDEEE}"/>
              </a:ext>
            </a:extLst>
          </p:cNvPr>
          <p:cNvSpPr txBox="1"/>
          <p:nvPr/>
        </p:nvSpPr>
        <p:spPr>
          <a:xfrm>
            <a:off x="1863320" y="2619294"/>
            <a:ext cx="144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“Up/Down” 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317D3-EEF2-4273-B6BE-92F1067D72C5}"/>
              </a:ext>
            </a:extLst>
          </p:cNvPr>
          <p:cNvSpPr txBox="1"/>
          <p:nvPr/>
        </p:nvSpPr>
        <p:spPr>
          <a:xfrm>
            <a:off x="5350821" y="2619294"/>
            <a:ext cx="134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“Left/Right” task</a:t>
            </a:r>
          </a:p>
        </p:txBody>
      </p:sp>
    </p:spTree>
    <p:extLst>
      <p:ext uri="{BB962C8B-B14F-4D97-AF65-F5344CB8AC3E}">
        <p14:creationId xmlns:p14="http://schemas.microsoft.com/office/powerpoint/2010/main" val="315714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98AF-6728-430C-8FAC-2CC15B53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Responses to random rewards are difficult to obtain statistical significance for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456D6-3432-448F-B53F-D9C508A0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64" y="1893337"/>
            <a:ext cx="4762500" cy="419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22315-C1EA-42D4-B74C-CDC053054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893337"/>
            <a:ext cx="4762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Mickey’s saccade choices exhibit strong effects from past-trials stimuli and choices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6FE90-028E-4D1A-B7F7-F1EED4B5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2822"/>
            <a:ext cx="10515600" cy="3289344"/>
          </a:xfrm>
        </p:spPr>
      </p:pic>
    </p:spTree>
    <p:extLst>
      <p:ext uri="{BB962C8B-B14F-4D97-AF65-F5344CB8AC3E}">
        <p14:creationId xmlns:p14="http://schemas.microsoft.com/office/powerpoint/2010/main" val="387412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Generalized Linear Model (GLM) for predicting how neural responses depend on behavior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BF71-CA49-45DC-8752-BEFCF0EE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3" y="1901828"/>
            <a:ext cx="10515600" cy="4351338"/>
          </a:xfrm>
        </p:spPr>
        <p:txBody>
          <a:bodyPr/>
          <a:lstStyle/>
          <a:p>
            <a:r>
              <a:rPr lang="en-US"/>
              <a:t>50ms binned spike counts </a:t>
            </a:r>
          </a:p>
          <a:p>
            <a:r>
              <a:rPr lang="en-US"/>
              <a:t>5-trial rolling average baseline firing rate</a:t>
            </a:r>
          </a:p>
          <a:p>
            <a:r>
              <a:rPr lang="en-US"/>
              <a:t>Trial-by-variable regressor matrix</a:t>
            </a:r>
          </a:p>
          <a:p>
            <a:r>
              <a:rPr lang="en-US">
                <a:solidFill>
                  <a:srgbClr val="C00000"/>
                </a:solidFill>
              </a:rPr>
              <a:t>Free parameters: weights per regressor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Poisson spiking model:</a:t>
            </a:r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03C58-0C36-4C9F-A1F4-698C99203903}"/>
                  </a:ext>
                </a:extLst>
              </p:cNvPr>
              <p:cNvSpPr txBox="1"/>
              <p:nvPr/>
            </p:nvSpPr>
            <p:spPr>
              <a:xfrm>
                <a:off x="6882415" y="190182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03C58-0C36-4C9F-A1F4-698C9920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15" y="1901828"/>
                <a:ext cx="245708" cy="369332"/>
              </a:xfrm>
              <a:prstGeom prst="rect">
                <a:avLst/>
              </a:prstGeom>
              <a:blipFill>
                <a:blip r:embed="rId2"/>
                <a:stretch>
                  <a:fillRect l="-30000" t="-37705" r="-10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005E2-C3BB-46AF-98D5-B8704DDD63DA}"/>
                  </a:ext>
                </a:extLst>
              </p:cNvPr>
              <p:cNvSpPr txBox="1"/>
              <p:nvPr/>
            </p:nvSpPr>
            <p:spPr>
              <a:xfrm>
                <a:off x="6875426" y="2957500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005E2-C3BB-46AF-98D5-B8704DDD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26" y="2957500"/>
                <a:ext cx="259686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A8473-F520-40F6-89C4-61787C57085E}"/>
                  </a:ext>
                </a:extLst>
              </p:cNvPr>
              <p:cNvSpPr txBox="1"/>
              <p:nvPr/>
            </p:nvSpPr>
            <p:spPr>
              <a:xfrm>
                <a:off x="6887737" y="2429664"/>
                <a:ext cx="235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A8473-F520-40F6-89C4-61787C57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37" y="2429664"/>
                <a:ext cx="235064" cy="369332"/>
              </a:xfrm>
              <a:prstGeom prst="rect">
                <a:avLst/>
              </a:prstGeom>
              <a:blipFill>
                <a:blip r:embed="rId4"/>
                <a:stretch>
                  <a:fillRect l="-28947" t="-38333" r="-10263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B03C8-D756-4C47-88FB-2DBA4BDA26CC}"/>
                  </a:ext>
                </a:extLst>
              </p:cNvPr>
              <p:cNvSpPr txBox="1"/>
              <p:nvPr/>
            </p:nvSpPr>
            <p:spPr>
              <a:xfrm>
                <a:off x="2132137" y="5130343"/>
                <a:ext cx="57987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| 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B03C8-D756-4C47-88FB-2DBA4BDA2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37" y="5130343"/>
                <a:ext cx="579876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B1D26D-14C3-412E-98E6-6CF4440F72AC}"/>
                  </a:ext>
                </a:extLst>
              </p:cNvPr>
              <p:cNvSpPr txBox="1"/>
              <p:nvPr/>
            </p:nvSpPr>
            <p:spPr>
              <a:xfrm>
                <a:off x="6852471" y="348533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B1D26D-14C3-412E-98E6-6CF4440F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71" y="3485335"/>
                <a:ext cx="305596" cy="369332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F40E1B5-F3BA-48DD-B92D-62BBB8ECAECD}"/>
              </a:ext>
            </a:extLst>
          </p:cNvPr>
          <p:cNvSpPr txBox="1"/>
          <p:nvPr/>
        </p:nvSpPr>
        <p:spPr>
          <a:xfrm>
            <a:off x="3536820" y="5766879"/>
            <a:ext cx="7246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Group LASSO regularized</a:t>
            </a:r>
          </a:p>
          <a:p>
            <a:r>
              <a:rPr lang="en-US" sz="2000" i="1">
                <a:solidFill>
                  <a:schemeClr val="tx1">
                    <a:lumMod val="50000"/>
                    <a:lumOff val="50000"/>
                  </a:schemeClr>
                </a:solidFill>
              </a:rPr>
              <a:t>All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 basis functions aligned to one type of event → 0 if not important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08E399-5EBB-4760-B777-D24163F10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115" y="1877559"/>
            <a:ext cx="4476750" cy="22383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3B58345-283D-4B27-BEA5-7A84F3D73F55}"/>
              </a:ext>
            </a:extLst>
          </p:cNvPr>
          <p:cNvGrpSpPr/>
          <p:nvPr/>
        </p:nvGrpSpPr>
        <p:grpSpPr>
          <a:xfrm>
            <a:off x="9583482" y="4140814"/>
            <a:ext cx="2260178" cy="1196731"/>
            <a:chOff x="9583482" y="3798692"/>
            <a:chExt cx="2260178" cy="11967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70F2FE-B3C6-452F-A4BB-C51BB4F9F53C}"/>
                </a:ext>
              </a:extLst>
            </p:cNvPr>
            <p:cNvSpPr txBox="1"/>
            <p:nvPr/>
          </p:nvSpPr>
          <p:spPr>
            <a:xfrm>
              <a:off x="9583482" y="4062920"/>
              <a:ext cx="226017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Fixation → Cue → C</a:t>
              </a:r>
            </a:p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→ Delay → Target</a:t>
              </a:r>
            </a:p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→ Saccade → Reward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A28327-4EBE-46D8-910C-D5F7B0A0E1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690" y="3798692"/>
              <a:ext cx="50878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9AB26F-46EA-469D-9888-A18333B83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4080" y="3798692"/>
              <a:ext cx="0" cy="255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BE1DD4-418C-4416-87FF-4259C519FCC7}"/>
                </a:ext>
              </a:extLst>
            </p:cNvPr>
            <p:cNvSpPr/>
            <p:nvPr/>
          </p:nvSpPr>
          <p:spPr>
            <a:xfrm>
              <a:off x="9583484" y="4053749"/>
              <a:ext cx="2260176" cy="9416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54787DB-50B8-4001-9B02-1ECF39DE4AE5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7135112" y="2996747"/>
            <a:ext cx="624003" cy="14541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EB1D2A9-FB71-4D39-91FD-658FA504F20E}"/>
              </a:ext>
            </a:extLst>
          </p:cNvPr>
          <p:cNvSpPr/>
          <p:nvPr/>
        </p:nvSpPr>
        <p:spPr>
          <a:xfrm>
            <a:off x="2743200" y="5330890"/>
            <a:ext cx="292359" cy="291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3BD7B5-6C58-4B65-B569-1B0B3187B850}"/>
              </a:ext>
            </a:extLst>
          </p:cNvPr>
          <p:cNvCxnSpPr/>
          <p:nvPr/>
        </p:nvCxnSpPr>
        <p:spPr>
          <a:xfrm>
            <a:off x="3534228" y="5817113"/>
            <a:ext cx="0" cy="651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E8FE78D-CC27-407E-9E0D-9D600AA79FCE}"/>
              </a:ext>
            </a:extLst>
          </p:cNvPr>
          <p:cNvCxnSpPr>
            <a:cxnSpLocks/>
            <a:stCxn id="37" idx="2"/>
            <a:endCxn id="12" idx="1"/>
          </p:cNvCxnSpPr>
          <p:nvPr/>
        </p:nvCxnSpPr>
        <p:spPr>
          <a:xfrm rot="16200000" flipH="1">
            <a:off x="2964082" y="5548084"/>
            <a:ext cx="498036" cy="64744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39841C-6730-4CCE-AF32-C5D777F2FAAE}"/>
              </a:ext>
            </a:extLst>
          </p:cNvPr>
          <p:cNvSpPr txBox="1"/>
          <p:nvPr/>
        </p:nvSpPr>
        <p:spPr>
          <a:xfrm>
            <a:off x="9086200" y="1625047"/>
            <a:ext cx="182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“Event response”</a:t>
            </a:r>
          </a:p>
        </p:txBody>
      </p:sp>
    </p:spTree>
    <p:extLst>
      <p:ext uri="{BB962C8B-B14F-4D97-AF65-F5344CB8AC3E}">
        <p14:creationId xmlns:p14="http://schemas.microsoft.com/office/powerpoint/2010/main" val="25920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Hierarchical selection of important task-condition dependencies for event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BF71-CA49-45DC-8752-BEFCF0EE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3" y="1901828"/>
            <a:ext cx="11248050" cy="4803772"/>
          </a:xfrm>
        </p:spPr>
        <p:txBody>
          <a:bodyPr>
            <a:normAutofit/>
          </a:bodyPr>
          <a:lstStyle/>
          <a:p>
            <a:r>
              <a:rPr lang="en-US"/>
              <a:t>50ms binned spike counts </a:t>
            </a:r>
          </a:p>
          <a:p>
            <a:r>
              <a:rPr lang="en-US"/>
              <a:t>5-trial rolling average baseline firing rate</a:t>
            </a:r>
          </a:p>
          <a:p>
            <a:r>
              <a:rPr lang="en-US"/>
              <a:t>Trial-by-variable regressor matrix</a:t>
            </a:r>
          </a:p>
          <a:p>
            <a:r>
              <a:rPr lang="en-US">
                <a:solidFill>
                  <a:srgbClr val="C00000"/>
                </a:solidFill>
              </a:rPr>
              <a:t>Free parameters: weights per regressor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Hierarchical model:</a:t>
            </a:r>
          </a:p>
          <a:p>
            <a:pPr marL="514350" indent="-5143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Choose a task condition type C</a:t>
            </a:r>
          </a:p>
          <a:p>
            <a:pPr marL="514350" indent="-5143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Construct model with specialization by some combo of C</a:t>
            </a:r>
          </a:p>
          <a:p>
            <a:pPr marL="514350" indent="-5143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If best model in (2) is no better than without specialization, stop</a:t>
            </a:r>
          </a:p>
          <a:p>
            <a:pPr marL="514350" indent="-514350">
              <a:spcBef>
                <a:spcPts val="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Repeat from (1) with best model in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03C58-0C36-4C9F-A1F4-698C99203903}"/>
                  </a:ext>
                </a:extLst>
              </p:cNvPr>
              <p:cNvSpPr txBox="1"/>
              <p:nvPr/>
            </p:nvSpPr>
            <p:spPr>
              <a:xfrm>
                <a:off x="6882415" y="190182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03C58-0C36-4C9F-A1F4-698C9920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15" y="1901828"/>
                <a:ext cx="245708" cy="369332"/>
              </a:xfrm>
              <a:prstGeom prst="rect">
                <a:avLst/>
              </a:prstGeom>
              <a:blipFill>
                <a:blip r:embed="rId2"/>
                <a:stretch>
                  <a:fillRect l="-30000" t="-37705" r="-10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005E2-C3BB-46AF-98D5-B8704DDD63DA}"/>
                  </a:ext>
                </a:extLst>
              </p:cNvPr>
              <p:cNvSpPr txBox="1"/>
              <p:nvPr/>
            </p:nvSpPr>
            <p:spPr>
              <a:xfrm>
                <a:off x="6875426" y="2957500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005E2-C3BB-46AF-98D5-B8704DDD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26" y="2957500"/>
                <a:ext cx="259686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A8473-F520-40F6-89C4-61787C57085E}"/>
                  </a:ext>
                </a:extLst>
              </p:cNvPr>
              <p:cNvSpPr txBox="1"/>
              <p:nvPr/>
            </p:nvSpPr>
            <p:spPr>
              <a:xfrm>
                <a:off x="6887737" y="2429664"/>
                <a:ext cx="235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A8473-F520-40F6-89C4-61787C57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37" y="2429664"/>
                <a:ext cx="235064" cy="369332"/>
              </a:xfrm>
              <a:prstGeom prst="rect">
                <a:avLst/>
              </a:prstGeom>
              <a:blipFill>
                <a:blip r:embed="rId4"/>
                <a:stretch>
                  <a:fillRect l="-28947" t="-38333" r="-10263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B1D26D-14C3-412E-98E6-6CF4440F72AC}"/>
                  </a:ext>
                </a:extLst>
              </p:cNvPr>
              <p:cNvSpPr txBox="1"/>
              <p:nvPr/>
            </p:nvSpPr>
            <p:spPr>
              <a:xfrm>
                <a:off x="6852471" y="3485335"/>
                <a:ext cx="717440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B1D26D-14C3-412E-98E6-6CF4440F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71" y="3485335"/>
                <a:ext cx="717440" cy="404919"/>
              </a:xfrm>
              <a:prstGeom prst="rect">
                <a:avLst/>
              </a:prstGeom>
              <a:blipFill>
                <a:blip r:embed="rId5"/>
                <a:stretch>
                  <a:fillRect l="-5085" r="-762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708E399-5EBB-4760-B777-D24163F10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115" y="1877559"/>
            <a:ext cx="4476750" cy="22383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3B58345-283D-4B27-BEA5-7A84F3D73F55}"/>
              </a:ext>
            </a:extLst>
          </p:cNvPr>
          <p:cNvGrpSpPr/>
          <p:nvPr/>
        </p:nvGrpSpPr>
        <p:grpSpPr>
          <a:xfrm>
            <a:off x="9583482" y="4140814"/>
            <a:ext cx="2260178" cy="1196731"/>
            <a:chOff x="9583482" y="3798692"/>
            <a:chExt cx="2260178" cy="11967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70F2FE-B3C6-452F-A4BB-C51BB4F9F53C}"/>
                </a:ext>
              </a:extLst>
            </p:cNvPr>
            <p:cNvSpPr txBox="1"/>
            <p:nvPr/>
          </p:nvSpPr>
          <p:spPr>
            <a:xfrm>
              <a:off x="9583482" y="4062920"/>
              <a:ext cx="226017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Fixation → Cue → C</a:t>
              </a:r>
            </a:p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→ Delay → Target</a:t>
              </a:r>
            </a:p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→ Saccade → Reward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A28327-4EBE-46D8-910C-D5F7B0A0E1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690" y="3798692"/>
              <a:ext cx="50878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9AB26F-46EA-469D-9888-A18333B83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4080" y="3798692"/>
              <a:ext cx="0" cy="255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BE1DD4-418C-4416-87FF-4259C519FCC7}"/>
                </a:ext>
              </a:extLst>
            </p:cNvPr>
            <p:cNvSpPr/>
            <p:nvPr/>
          </p:nvSpPr>
          <p:spPr>
            <a:xfrm>
              <a:off x="9583484" y="4053749"/>
              <a:ext cx="2260176" cy="9416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54787DB-50B8-4001-9B02-1ECF39DE4AE5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7135112" y="2996747"/>
            <a:ext cx="624003" cy="14541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39841C-6730-4CCE-AF32-C5D777F2FAAE}"/>
              </a:ext>
            </a:extLst>
          </p:cNvPr>
          <p:cNvSpPr txBox="1"/>
          <p:nvPr/>
        </p:nvSpPr>
        <p:spPr>
          <a:xfrm>
            <a:off x="9086200" y="1625047"/>
            <a:ext cx="182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“Event response”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F98CEF-12AF-458A-8DB2-9EC4DCA86A41}"/>
              </a:ext>
            </a:extLst>
          </p:cNvPr>
          <p:cNvGrpSpPr/>
          <p:nvPr/>
        </p:nvGrpSpPr>
        <p:grpSpPr>
          <a:xfrm>
            <a:off x="6603906" y="3947984"/>
            <a:ext cx="2260178" cy="1187559"/>
            <a:chOff x="9583482" y="3798692"/>
            <a:chExt cx="2260178" cy="11875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122E16-D6F7-4E27-B60C-D11A23774742}"/>
                </a:ext>
              </a:extLst>
            </p:cNvPr>
            <p:cNvSpPr txBox="1"/>
            <p:nvPr/>
          </p:nvSpPr>
          <p:spPr>
            <a:xfrm>
              <a:off x="9583482" y="4062920"/>
              <a:ext cx="226017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Gap direction</a:t>
              </a:r>
            </a:p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Saccade direction</a:t>
              </a:r>
            </a:p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Past-trial gap, saccade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877E7C-9FC9-42AF-BB4F-FE1492B5B05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690" y="3798692"/>
              <a:ext cx="45901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3EBFCC-5987-45D0-A824-C912E4E05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200" y="3798692"/>
              <a:ext cx="0" cy="2550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E98BE1-E608-4ED7-A73D-5406C61C7C37}"/>
                </a:ext>
              </a:extLst>
            </p:cNvPr>
            <p:cNvSpPr/>
            <p:nvPr/>
          </p:nvSpPr>
          <p:spPr>
            <a:xfrm>
              <a:off x="9583484" y="4053749"/>
              <a:ext cx="2260176" cy="93250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0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C562-03CE-4446-89CF-51028042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Neural responses are heterogeneous and depend on multiple behavioral factors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23C98E-5CAA-4A7D-A24A-58FE0C4A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" y="2087958"/>
            <a:ext cx="12185278" cy="3616156"/>
          </a:xfrm>
        </p:spPr>
      </p:pic>
    </p:spTree>
    <p:extLst>
      <p:ext uri="{BB962C8B-B14F-4D97-AF65-F5344CB8AC3E}">
        <p14:creationId xmlns:p14="http://schemas.microsoft.com/office/powerpoint/2010/main" val="413301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C562-03CE-4446-89CF-51028042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Neural responses are heterogeneous and depend on multiple behavioral factors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48CB1E-7D08-45F8-A70E-0897293B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03" y="1822580"/>
            <a:ext cx="11304830" cy="4285302"/>
          </a:xfrm>
        </p:spPr>
      </p:pic>
    </p:spTree>
    <p:extLst>
      <p:ext uri="{BB962C8B-B14F-4D97-AF65-F5344CB8AC3E}">
        <p14:creationId xmlns:p14="http://schemas.microsoft.com/office/powerpoint/2010/main" val="259945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DE8-21E9-4FE7-9033-C912425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Decoding of task variables from neural activity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9C26A-C29A-4B90-AEBD-8B6D907FC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046"/>
            <a:ext cx="10515600" cy="4351338"/>
          </a:xfrm>
        </p:spPr>
        <p:txBody>
          <a:bodyPr/>
          <a:lstStyle/>
          <a:p>
            <a:r>
              <a:rPr lang="en-US"/>
              <a:t>200ms binned firing rates aligned to various task events</a:t>
            </a:r>
          </a:p>
          <a:p>
            <a:r>
              <a:rPr lang="en-US"/>
              <a:t>Neural responses depend on multiple task variables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	→ Need to re-balance task design by applying event weights</a:t>
            </a:r>
          </a:p>
          <a:p>
            <a:r>
              <a:rPr lang="en-US"/>
              <a:t>e.g. Dependence on trial outcome (error/correct) and gap direction: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5AAAAE-559A-444A-9BFF-4047DC8BA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5347"/>
              </p:ext>
            </p:extLst>
          </p:nvPr>
        </p:nvGraphicFramePr>
        <p:xfrm>
          <a:off x="1036738" y="4001054"/>
          <a:ext cx="1967721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6154">
                  <a:extLst>
                    <a:ext uri="{9D8B030D-6E8A-4147-A177-3AD203B41FA5}">
                      <a16:colId xmlns:a16="http://schemas.microsoft.com/office/drawing/2014/main" val="935243779"/>
                    </a:ext>
                  </a:extLst>
                </a:gridCol>
                <a:gridCol w="721567">
                  <a:extLst>
                    <a:ext uri="{9D8B030D-6E8A-4147-A177-3AD203B41FA5}">
                      <a16:colId xmlns:a16="http://schemas.microsoft.com/office/drawing/2014/main" val="63431457"/>
                    </a:ext>
                  </a:extLst>
                </a:gridCol>
              </a:tblGrid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Outcome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5945716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6350499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5613934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9862142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3742809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5717374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6077187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82987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07A080-00F5-434A-82AD-867D10525E34}"/>
              </a:ext>
            </a:extLst>
          </p:cNvPr>
          <p:cNvSpPr txBox="1"/>
          <p:nvPr/>
        </p:nvSpPr>
        <p:spPr>
          <a:xfrm>
            <a:off x="3558078" y="4498169"/>
            <a:ext cx="314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a cell has gap=180 preference</a:t>
            </a:r>
          </a:p>
          <a:p>
            <a:endParaRPr lang="en-US"/>
          </a:p>
          <a:p>
            <a:r>
              <a:rPr lang="en-US"/>
              <a:t>Can decode condition because of </a:t>
            </a:r>
            <a:r>
              <a:rPr lang="en-US" i="1"/>
              <a:t>behavioral</a:t>
            </a:r>
            <a:r>
              <a:rPr lang="en-US"/>
              <a:t> correlation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CE3D42-0D4C-4D75-A33C-6C8E6496FC1E}"/>
              </a:ext>
            </a:extLst>
          </p:cNvPr>
          <p:cNvCxnSpPr/>
          <p:nvPr/>
        </p:nvCxnSpPr>
        <p:spPr>
          <a:xfrm>
            <a:off x="4976330" y="4851922"/>
            <a:ext cx="0" cy="2090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3BA7A3-C70C-48BD-9E17-67D7A3E56953}"/>
              </a:ext>
            </a:extLst>
          </p:cNvPr>
          <p:cNvSpPr txBox="1"/>
          <p:nvPr/>
        </p:nvSpPr>
        <p:spPr>
          <a:xfrm rot="16200000">
            <a:off x="351329" y="4913667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trials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E84C03B-D96F-4282-87F4-1676EE0C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8845"/>
              </p:ext>
            </p:extLst>
          </p:nvPr>
        </p:nvGraphicFramePr>
        <p:xfrm>
          <a:off x="9617001" y="4001054"/>
          <a:ext cx="1967721" cy="2194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6154">
                  <a:extLst>
                    <a:ext uri="{9D8B030D-6E8A-4147-A177-3AD203B41FA5}">
                      <a16:colId xmlns:a16="http://schemas.microsoft.com/office/drawing/2014/main" val="935243779"/>
                    </a:ext>
                  </a:extLst>
                </a:gridCol>
                <a:gridCol w="721567">
                  <a:extLst>
                    <a:ext uri="{9D8B030D-6E8A-4147-A177-3AD203B41FA5}">
                      <a16:colId xmlns:a16="http://schemas.microsoft.com/office/drawing/2014/main" val="63431457"/>
                    </a:ext>
                  </a:extLst>
                </a:gridCol>
              </a:tblGrid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Outcome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5945716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6350499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5613934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9862142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3742809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correct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5717374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6077187"/>
                  </a:ext>
                </a:extLst>
              </a:tr>
              <a:tr h="2166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82987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3FCFA7-B000-41D5-A45F-72B2765E8161}"/>
              </a:ext>
            </a:extLst>
          </p:cNvPr>
          <p:cNvSpPr txBox="1"/>
          <p:nvPr/>
        </p:nvSpPr>
        <p:spPr>
          <a:xfrm rot="16200000">
            <a:off x="8931592" y="4913667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F69B5-2723-4F11-A5A7-CD541327E2F5}"/>
              </a:ext>
            </a:extLst>
          </p:cNvPr>
          <p:cNvSpPr txBox="1"/>
          <p:nvPr/>
        </p:nvSpPr>
        <p:spPr>
          <a:xfrm>
            <a:off x="7296665" y="4194042"/>
            <a:ext cx="1803918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>
                <a:solidFill>
                  <a:schemeClr val="accent1"/>
                </a:solidFill>
              </a:rPr>
              <a:t>Balanced design:</a:t>
            </a:r>
          </a:p>
          <a:p>
            <a:r>
              <a:rPr lang="en-US"/>
              <a:t>no behavioral correlation between task conditions to be decoded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ED8762-F211-45BF-A54A-1856AF9C99B7}"/>
              </a:ext>
            </a:extLst>
          </p:cNvPr>
          <p:cNvCxnSpPr/>
          <p:nvPr/>
        </p:nvCxnSpPr>
        <p:spPr>
          <a:xfrm>
            <a:off x="7016620" y="3943739"/>
            <a:ext cx="0" cy="24570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BCBC-2948-4BA6-AB3F-37D321A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Better-performing monkey has sustained neural info about C stimulus gap direction until reward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01AAA6-A279-48AC-A4F5-D53820AB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46" y="1426914"/>
            <a:ext cx="11085298" cy="5431086"/>
          </a:xfrm>
        </p:spPr>
      </p:pic>
    </p:spTree>
    <p:extLst>
      <p:ext uri="{BB962C8B-B14F-4D97-AF65-F5344CB8AC3E}">
        <p14:creationId xmlns:p14="http://schemas.microsoft.com/office/powerpoint/2010/main" val="154353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BCBC-2948-4BA6-AB3F-37D321A4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Worse-performing monkey has more neural info about past outcome than C stimulus gap direction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73E2E9-CEC1-4350-99CD-6B7CF4B2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46" y="1426914"/>
            <a:ext cx="11085298" cy="5431086"/>
          </a:xfrm>
        </p:spPr>
      </p:pic>
    </p:spTree>
    <p:extLst>
      <p:ext uri="{BB962C8B-B14F-4D97-AF65-F5344CB8AC3E}">
        <p14:creationId xmlns:p14="http://schemas.microsoft.com/office/powerpoint/2010/main" val="82019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Behavior Model : factors that predict the direction in which the monkey will saccade</vt:lpstr>
      <vt:lpstr>Mickey’s saccade choices exhibit strong effects from past-trials stimuli and choices</vt:lpstr>
      <vt:lpstr>Generalized Linear Model (GLM) for predicting how neural responses depend on behavior factors</vt:lpstr>
      <vt:lpstr>Hierarchical selection of important task-condition dependencies for event responses</vt:lpstr>
      <vt:lpstr>Neural responses are heterogeneous and depend on multiple behavioral factors</vt:lpstr>
      <vt:lpstr>Neural responses are heterogeneous and depend on multiple behavioral factors</vt:lpstr>
      <vt:lpstr>Decoding of task variables from neural activity</vt:lpstr>
      <vt:lpstr>Better-performing monkey has sustained neural info about C stimulus gap direction until reward</vt:lpstr>
      <vt:lpstr>Worse-performing monkey has more neural info about past outcome than C stimulus gap direction</vt:lpstr>
      <vt:lpstr>Responses to random rewards are difficult to obtain statistical significance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Model : factors that predict the direction in which the monkey will saccade</dc:title>
  <dc:creator>Sue Ann Koay</dc:creator>
  <cp:revision>1</cp:revision>
  <dcterms:created xsi:type="dcterms:W3CDTF">2021-06-21T00:50:59Z</dcterms:created>
  <dcterms:modified xsi:type="dcterms:W3CDTF">2021-06-23T15:40:19Z</dcterms:modified>
</cp:coreProperties>
</file>