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6EFB0-1FE2-4779-B15F-E18B0B9F5947}" v="5" dt="2021-06-21T03:01:5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Ann Koay" userId="41cda4b70aab0210" providerId="LiveId" clId="{C336EFB0-1FE2-4779-B15F-E18B0B9F5947}"/>
    <pc:docChg chg="undo custSel addSld delSld modSld modMainMaster">
      <pc:chgData name="Sue Ann Koay" userId="41cda4b70aab0210" providerId="LiveId" clId="{C336EFB0-1FE2-4779-B15F-E18B0B9F5947}" dt="2021-06-21T03:07:47.449" v="895" actId="20577"/>
      <pc:docMkLst>
        <pc:docMk/>
      </pc:docMkLst>
      <pc:sldChg chg="addSp delSp modSp new del mod setBg">
        <pc:chgData name="Sue Ann Koay" userId="41cda4b70aab0210" providerId="LiveId" clId="{C336EFB0-1FE2-4779-B15F-E18B0B9F5947}" dt="2021-06-21T02:34:12.405" v="155" actId="47"/>
        <pc:sldMkLst>
          <pc:docMk/>
          <pc:sldMk cId="310590473" sldId="256"/>
        </pc:sldMkLst>
        <pc:spChg chg="mod">
          <ac:chgData name="Sue Ann Koay" userId="41cda4b70aab0210" providerId="LiveId" clId="{C336EFB0-1FE2-4779-B15F-E18B0B9F5947}" dt="2021-06-21T00:54:59.109" v="146" actId="20577"/>
          <ac:spMkLst>
            <pc:docMk/>
            <pc:sldMk cId="310590473" sldId="256"/>
            <ac:spMk id="2" creationId="{6CA0C562-03CE-4446-89CF-51028042D4AD}"/>
          </ac:spMkLst>
        </pc:spChg>
        <pc:spChg chg="del mod">
          <ac:chgData name="Sue Ann Koay" userId="41cda4b70aab0210" providerId="LiveId" clId="{C336EFB0-1FE2-4779-B15F-E18B0B9F5947}" dt="2021-06-21T00:51:48.753" v="3" actId="22"/>
          <ac:spMkLst>
            <pc:docMk/>
            <pc:sldMk cId="310590473" sldId="256"/>
            <ac:spMk id="3" creationId="{1BE8AD59-AB02-4004-8A5D-3CEBC461FD1E}"/>
          </ac:spMkLst>
        </pc:spChg>
        <pc:spChg chg="add del mod">
          <ac:chgData name="Sue Ann Koay" userId="41cda4b70aab0210" providerId="LiveId" clId="{C336EFB0-1FE2-4779-B15F-E18B0B9F5947}" dt="2021-06-21T00:55:53.862" v="148" actId="22"/>
          <ac:spMkLst>
            <pc:docMk/>
            <pc:sldMk cId="310590473" sldId="256"/>
            <ac:spMk id="7" creationId="{F05C4A61-D620-42A9-9FB4-3C409CED2DDA}"/>
          </ac:spMkLst>
        </pc:spChg>
        <pc:spChg chg="add del">
          <ac:chgData name="Sue Ann Koay" userId="41cda4b70aab0210" providerId="LiveId" clId="{C336EFB0-1FE2-4779-B15F-E18B0B9F5947}" dt="2021-06-21T00:51:54.959" v="5" actId="26606"/>
          <ac:spMkLst>
            <pc:docMk/>
            <pc:sldMk cId="310590473" sldId="256"/>
            <ac:spMk id="9" creationId="{360B716D-248A-4AFD-9551-E1C4DCC4D799}"/>
          </ac:spMkLst>
        </pc:spChg>
        <pc:spChg chg="add del">
          <ac:chgData name="Sue Ann Koay" userId="41cda4b70aab0210" providerId="LiveId" clId="{C336EFB0-1FE2-4779-B15F-E18B0B9F5947}" dt="2021-06-21T00:51:54.959" v="5" actId="26606"/>
          <ac:spMkLst>
            <pc:docMk/>
            <pc:sldMk cId="310590473" sldId="256"/>
            <ac:spMk id="12" creationId="{1A95671B-3CC6-4792-9114-B74FAEA224E6}"/>
          </ac:spMkLst>
        </pc:spChg>
        <pc:spChg chg="add del mod">
          <ac:chgData name="Sue Ann Koay" userId="41cda4b70aab0210" providerId="LiveId" clId="{C336EFB0-1FE2-4779-B15F-E18B0B9F5947}" dt="2021-06-21T01:10:50.814" v="150" actId="22"/>
          <ac:spMkLst>
            <pc:docMk/>
            <pc:sldMk cId="310590473" sldId="256"/>
            <ac:spMk id="13" creationId="{994D50EA-DC1D-47DC-B7FC-E857FD2CA684}"/>
          </ac:spMkLst>
        </pc:spChg>
        <pc:spChg chg="add mod">
          <ac:chgData name="Sue Ann Koay" userId="41cda4b70aab0210" providerId="LiveId" clId="{C336EFB0-1FE2-4779-B15F-E18B0B9F5947}" dt="2021-06-21T02:34:07.532" v="154" actId="478"/>
          <ac:spMkLst>
            <pc:docMk/>
            <pc:sldMk cId="310590473" sldId="256"/>
            <ac:spMk id="17" creationId="{6A8F9EA9-CE5D-4918-9CF8-AFE48B41CBE0}"/>
          </ac:spMkLst>
        </pc:spChg>
        <pc:picChg chg="add del mod ord">
          <ac:chgData name="Sue Ann Koay" userId="41cda4b70aab0210" providerId="LiveId" clId="{C336EFB0-1FE2-4779-B15F-E18B0B9F5947}" dt="2021-06-21T00:55:24.703" v="147" actId="478"/>
          <ac:picMkLst>
            <pc:docMk/>
            <pc:sldMk cId="310590473" sldId="256"/>
            <ac:picMk id="5" creationId="{64154BFA-08C6-472B-995A-8230FF14C78B}"/>
          </ac:picMkLst>
        </pc:picChg>
        <pc:picChg chg="add del mod ord">
          <ac:chgData name="Sue Ann Koay" userId="41cda4b70aab0210" providerId="LiveId" clId="{C336EFB0-1FE2-4779-B15F-E18B0B9F5947}" dt="2021-06-21T01:10:49.554" v="149" actId="478"/>
          <ac:picMkLst>
            <pc:docMk/>
            <pc:sldMk cId="310590473" sldId="256"/>
            <ac:picMk id="10" creationId="{75E32425-FD6E-4884-AA51-6EA1317E961E}"/>
          </ac:picMkLst>
        </pc:picChg>
        <pc:picChg chg="add del mod ord">
          <ac:chgData name="Sue Ann Koay" userId="41cda4b70aab0210" providerId="LiveId" clId="{C336EFB0-1FE2-4779-B15F-E18B0B9F5947}" dt="2021-06-21T02:34:07.532" v="154" actId="478"/>
          <ac:picMkLst>
            <pc:docMk/>
            <pc:sldMk cId="310590473" sldId="256"/>
            <ac:picMk id="15" creationId="{A80CA161-7C3E-4658-869D-1A9FD18A308D}"/>
          </ac:picMkLst>
        </pc:picChg>
      </pc:sldChg>
      <pc:sldChg chg="modSp add mod chgLayout">
        <pc:chgData name="Sue Ann Koay" userId="41cda4b70aab0210" providerId="LiveId" clId="{C336EFB0-1FE2-4779-B15F-E18B0B9F5947}" dt="2021-06-21T02:37:26.450" v="194" actId="700"/>
        <pc:sldMkLst>
          <pc:docMk/>
          <pc:sldMk cId="2599452507" sldId="257"/>
        </pc:sldMkLst>
        <pc:spChg chg="mod ord">
          <ac:chgData name="Sue Ann Koay" userId="41cda4b70aab0210" providerId="LiveId" clId="{C336EFB0-1FE2-4779-B15F-E18B0B9F5947}" dt="2021-06-21T02:37:26.450" v="194" actId="700"/>
          <ac:spMkLst>
            <pc:docMk/>
            <pc:sldMk cId="2599452507" sldId="257"/>
            <ac:spMk id="2" creationId="{6CA0C562-03CE-4446-89CF-51028042D4AD}"/>
          </ac:spMkLst>
        </pc:spChg>
        <pc:picChg chg="mod ord">
          <ac:chgData name="Sue Ann Koay" userId="41cda4b70aab0210" providerId="LiveId" clId="{C336EFB0-1FE2-4779-B15F-E18B0B9F5947}" dt="2021-06-21T02:37:26.450" v="194" actId="700"/>
          <ac:picMkLst>
            <pc:docMk/>
            <pc:sldMk cId="2599452507" sldId="257"/>
            <ac:picMk id="15" creationId="{A80CA161-7C3E-4658-869D-1A9FD18A308D}"/>
          </ac:picMkLst>
        </pc:picChg>
      </pc:sldChg>
      <pc:sldChg chg="new del">
        <pc:chgData name="Sue Ann Koay" userId="41cda4b70aab0210" providerId="LiveId" clId="{C336EFB0-1FE2-4779-B15F-E18B0B9F5947}" dt="2021-06-21T02:34:04.980" v="152" actId="47"/>
        <pc:sldMkLst>
          <pc:docMk/>
          <pc:sldMk cId="2726252260" sldId="257"/>
        </pc:sldMkLst>
      </pc:sldChg>
      <pc:sldChg chg="addSp delSp modSp new mod">
        <pc:chgData name="Sue Ann Koay" userId="41cda4b70aab0210" providerId="LiveId" clId="{C336EFB0-1FE2-4779-B15F-E18B0B9F5947}" dt="2021-06-21T03:07:47.449" v="895" actId="20577"/>
        <pc:sldMkLst>
          <pc:docMk/>
          <pc:sldMk cId="3157142872" sldId="258"/>
        </pc:sldMkLst>
        <pc:spChg chg="mod">
          <ac:chgData name="Sue Ann Koay" userId="41cda4b70aab0210" providerId="LiveId" clId="{C336EFB0-1FE2-4779-B15F-E18B0B9F5947}" dt="2021-06-21T03:03:55.453" v="665" actId="20577"/>
          <ac:spMkLst>
            <pc:docMk/>
            <pc:sldMk cId="3157142872" sldId="258"/>
            <ac:spMk id="2" creationId="{2AB8DDE8-21E9-4FE7-9033-C9124254C3F0}"/>
          </ac:spMkLst>
        </pc:spChg>
        <pc:spChg chg="mod">
          <ac:chgData name="Sue Ann Koay" userId="41cda4b70aab0210" providerId="LiveId" clId="{C336EFB0-1FE2-4779-B15F-E18B0B9F5947}" dt="2021-06-21T03:07:47.449" v="895" actId="20577"/>
          <ac:spMkLst>
            <pc:docMk/>
            <pc:sldMk cId="3157142872" sldId="258"/>
            <ac:spMk id="3" creationId="{608CBF71-CA49-45DC-8752-BEFCF0EE7AFB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5" creationId="{DAE7BE5F-7EA3-41A9-BEEF-A79B001741EC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11" creationId="{30487B7E-8DDB-49E2-B715-74017721E930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12" creationId="{4385E329-63F3-4517-94D7-FCBC32822C03}"/>
          </ac:spMkLst>
        </pc:spChg>
        <pc:spChg chg="add del mod">
          <ac:chgData name="Sue Ann Koay" userId="41cda4b70aab0210" providerId="LiveId" clId="{C336EFB0-1FE2-4779-B15F-E18B0B9F5947}" dt="2021-06-21T03:00:12.788" v="420" actId="164"/>
          <ac:spMkLst>
            <pc:docMk/>
            <pc:sldMk cId="3157142872" sldId="258"/>
            <ac:spMk id="14" creationId="{EEE958B1-48B8-4881-B2F0-2BCBAD198592}"/>
          </ac:spMkLst>
        </pc:spChg>
        <pc:spChg chg="add mod">
          <ac:chgData name="Sue Ann Koay" userId="41cda4b70aab0210" providerId="LiveId" clId="{C336EFB0-1FE2-4779-B15F-E18B0B9F5947}" dt="2021-06-21T03:00:12.788" v="420" actId="164"/>
          <ac:spMkLst>
            <pc:docMk/>
            <pc:sldMk cId="3157142872" sldId="258"/>
            <ac:spMk id="15" creationId="{17E53335-8E00-4C11-870C-D0B8F9E18683}"/>
          </ac:spMkLst>
        </pc:spChg>
        <pc:spChg chg="add mod">
          <ac:chgData name="Sue Ann Koay" userId="41cda4b70aab0210" providerId="LiveId" clId="{C336EFB0-1FE2-4779-B15F-E18B0B9F5947}" dt="2021-06-21T02:59:44.540" v="412"/>
          <ac:spMkLst>
            <pc:docMk/>
            <pc:sldMk cId="3157142872" sldId="258"/>
            <ac:spMk id="21" creationId="{32069B3C-8792-4D97-93AE-2A67BF1B966E}"/>
          </ac:spMkLst>
        </pc:spChg>
        <pc:spChg chg="add mod">
          <ac:chgData name="Sue Ann Koay" userId="41cda4b70aab0210" providerId="LiveId" clId="{C336EFB0-1FE2-4779-B15F-E18B0B9F5947}" dt="2021-06-21T02:59:44.540" v="412"/>
          <ac:spMkLst>
            <pc:docMk/>
            <pc:sldMk cId="3157142872" sldId="258"/>
            <ac:spMk id="22" creationId="{2A76BA8D-2822-489D-BC58-F4C135666FD3}"/>
          </ac:spMkLst>
        </pc:spChg>
        <pc:spChg chg="add mod">
          <ac:chgData name="Sue Ann Koay" userId="41cda4b70aab0210" providerId="LiveId" clId="{C336EFB0-1FE2-4779-B15F-E18B0B9F5947}" dt="2021-06-21T03:02:16.726" v="607" actId="555"/>
          <ac:spMkLst>
            <pc:docMk/>
            <pc:sldMk cId="3157142872" sldId="258"/>
            <ac:spMk id="25" creationId="{53C47D01-A60A-43E2-A730-D04A2FADDEEE}"/>
          </ac:spMkLst>
        </pc:spChg>
        <pc:spChg chg="add mod">
          <ac:chgData name="Sue Ann Koay" userId="41cda4b70aab0210" providerId="LiveId" clId="{C336EFB0-1FE2-4779-B15F-E18B0B9F5947}" dt="2021-06-21T03:02:16.726" v="607" actId="555"/>
          <ac:spMkLst>
            <pc:docMk/>
            <pc:sldMk cId="3157142872" sldId="258"/>
            <ac:spMk id="26" creationId="{7FD317D3-EEF2-4273-B6BE-92F1067D72C5}"/>
          </ac:spMkLst>
        </pc:spChg>
        <pc:grpChg chg="add del mod">
          <ac:chgData name="Sue Ann Koay" userId="41cda4b70aab0210" providerId="LiveId" clId="{C336EFB0-1FE2-4779-B15F-E18B0B9F5947}" dt="2021-06-21T03:02:29.328" v="634" actId="1038"/>
          <ac:grpSpMkLst>
            <pc:docMk/>
            <pc:sldMk cId="3157142872" sldId="258"/>
            <ac:grpSpMk id="4" creationId="{5D30DF3F-0FD4-403B-9E9A-0986CAEE3AD2}"/>
          </ac:grpSpMkLst>
        </pc:grpChg>
        <pc:grpChg chg="add mod">
          <ac:chgData name="Sue Ann Koay" userId="41cda4b70aab0210" providerId="LiveId" clId="{C336EFB0-1FE2-4779-B15F-E18B0B9F5947}" dt="2021-06-21T02:59:28.949" v="410"/>
          <ac:grpSpMkLst>
            <pc:docMk/>
            <pc:sldMk cId="3157142872" sldId="258"/>
            <ac:grpSpMk id="6" creationId="{F15DB717-4F4D-48B0-9AA8-4F10B6FF325A}"/>
          </ac:grpSpMkLst>
        </pc:grpChg>
        <pc:grpChg chg="add mod">
          <ac:chgData name="Sue Ann Koay" userId="41cda4b70aab0210" providerId="LiveId" clId="{C336EFB0-1FE2-4779-B15F-E18B0B9F5947}" dt="2021-06-21T02:59:28.949" v="410"/>
          <ac:grpSpMkLst>
            <pc:docMk/>
            <pc:sldMk cId="3157142872" sldId="258"/>
            <ac:grpSpMk id="7" creationId="{4D16E511-A4D2-4C8A-83BE-F709928B5E96}"/>
          </ac:grpSpMkLst>
        </pc:grpChg>
        <pc:grpChg chg="add mod">
          <ac:chgData name="Sue Ann Koay" userId="41cda4b70aab0210" providerId="LiveId" clId="{C336EFB0-1FE2-4779-B15F-E18B0B9F5947}" dt="2021-06-21T03:00:12.788" v="420" actId="164"/>
          <ac:grpSpMkLst>
            <pc:docMk/>
            <pc:sldMk cId="3157142872" sldId="258"/>
            <ac:grpSpMk id="16" creationId="{175C07EE-7114-4F25-940D-5E93DB8836C5}"/>
          </ac:grpSpMkLst>
        </pc:grpChg>
        <pc:grpChg chg="add mod">
          <ac:chgData name="Sue Ann Koay" userId="41cda4b70aab0210" providerId="LiveId" clId="{C336EFB0-1FE2-4779-B15F-E18B0B9F5947}" dt="2021-06-21T03:00:12.788" v="420" actId="164"/>
          <ac:grpSpMkLst>
            <pc:docMk/>
            <pc:sldMk cId="3157142872" sldId="258"/>
            <ac:grpSpMk id="17" creationId="{18005F52-7820-4441-A135-DE803DF4EA6F}"/>
          </ac:grpSpMkLst>
        </pc:grpChg>
        <pc:grpChg chg="add mod">
          <ac:chgData name="Sue Ann Koay" userId="41cda4b70aab0210" providerId="LiveId" clId="{C336EFB0-1FE2-4779-B15F-E18B0B9F5947}" dt="2021-06-21T03:02:25.362" v="622" actId="1037"/>
          <ac:grpSpMkLst>
            <pc:docMk/>
            <pc:sldMk cId="3157142872" sldId="258"/>
            <ac:grpSpMk id="24" creationId="{9369DEA8-CB1F-45B0-B1E6-8F64E14A19A7}"/>
          </ac:grpSpMkLst>
        </pc:grp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8" creationId="{8021680E-7B36-4BF6-B5C0-0542DB2B40CA}"/>
          </ac:picMkLst>
        </pc:pic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9" creationId="{A8FFC413-ECD1-4022-AEAB-0D47AB397738}"/>
          </ac:picMkLst>
        </pc:pic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10" creationId="{BCEE3FB5-61E6-4E05-AE6B-F5CD092A4355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18" creationId="{62B565B7-B115-48FE-A732-F8C3F86496AE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19" creationId="{5CEDA636-B9EF-4429-84DC-3854F5F0080F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20" creationId="{0236C67E-A90D-413E-BE2C-45E62AE49C29}"/>
          </ac:picMkLst>
        </pc:picChg>
        <pc:cxnChg chg="add mod">
          <ac:chgData name="Sue Ann Koay" userId="41cda4b70aab0210" providerId="LiveId" clId="{C336EFB0-1FE2-4779-B15F-E18B0B9F5947}" dt="2021-06-21T02:59:28.949" v="410"/>
          <ac:cxnSpMkLst>
            <pc:docMk/>
            <pc:sldMk cId="3157142872" sldId="258"/>
            <ac:cxnSpMk id="13" creationId="{C53D4A8B-EB35-4AE9-9433-E9591573A130}"/>
          </ac:cxnSpMkLst>
        </pc:cxnChg>
        <pc:cxnChg chg="add mod">
          <ac:chgData name="Sue Ann Koay" userId="41cda4b70aab0210" providerId="LiveId" clId="{C336EFB0-1FE2-4779-B15F-E18B0B9F5947}" dt="2021-06-21T02:59:44.540" v="412"/>
          <ac:cxnSpMkLst>
            <pc:docMk/>
            <pc:sldMk cId="3157142872" sldId="258"/>
            <ac:cxnSpMk id="23" creationId="{80ED7B7D-9845-4A89-A8CF-7D1767737D41}"/>
          </ac:cxnSpMkLst>
        </pc:cxnChg>
      </pc:sldChg>
      <pc:sldChg chg="add">
        <pc:chgData name="Sue Ann Koay" userId="41cda4b70aab0210" providerId="LiveId" clId="{C336EFB0-1FE2-4779-B15F-E18B0B9F5947}" dt="2021-06-21T02:37:32.854" v="196" actId="2890"/>
        <pc:sldMkLst>
          <pc:docMk/>
          <pc:sldMk cId="3874124491" sldId="259"/>
        </pc:sldMkLst>
      </pc:sldChg>
      <pc:sldChg chg="add">
        <pc:chgData name="Sue Ann Koay" userId="41cda4b70aab0210" providerId="LiveId" clId="{C336EFB0-1FE2-4779-B15F-E18B0B9F5947}" dt="2021-06-21T02:37:33.041" v="197" actId="2890"/>
        <pc:sldMkLst>
          <pc:docMk/>
          <pc:sldMk cId="2592071916" sldId="260"/>
        </pc:sldMkLst>
      </pc:sldChg>
      <pc:sldMasterChg chg="modSldLayout">
        <pc:chgData name="Sue Ann Koay" userId="41cda4b70aab0210" providerId="LiveId" clId="{C336EFB0-1FE2-4779-B15F-E18B0B9F5947}" dt="2021-06-21T02:37:21.364" v="193" actId="1036"/>
        <pc:sldMasterMkLst>
          <pc:docMk/>
          <pc:sldMasterMk cId="4128186557" sldId="2147483648"/>
        </pc:sldMasterMkLst>
        <pc:sldLayoutChg chg="modSp mod">
          <pc:chgData name="Sue Ann Koay" userId="41cda4b70aab0210" providerId="LiveId" clId="{C336EFB0-1FE2-4779-B15F-E18B0B9F5947}" dt="2021-06-21T02:37:21.364" v="193" actId="1036"/>
          <pc:sldLayoutMkLst>
            <pc:docMk/>
            <pc:sldMasterMk cId="4128186557" sldId="2147483648"/>
            <pc:sldLayoutMk cId="4221097787" sldId="2147483650"/>
          </pc:sldLayoutMkLst>
          <pc:spChg chg="mod">
            <ac:chgData name="Sue Ann Koay" userId="41cda4b70aab0210" providerId="LiveId" clId="{C336EFB0-1FE2-4779-B15F-E18B0B9F5947}" dt="2021-06-21T02:37:05.040" v="182" actId="14100"/>
            <ac:spMkLst>
              <pc:docMk/>
              <pc:sldMasterMk cId="4128186557" sldId="2147483648"/>
              <pc:sldLayoutMk cId="4221097787" sldId="2147483650"/>
              <ac:spMk id="2" creationId="{C31F1713-E799-4C22-9C77-CEE04C3E9438}"/>
            </ac:spMkLst>
          </pc:spChg>
          <pc:spChg chg="mod">
            <ac:chgData name="Sue Ann Koay" userId="41cda4b70aab0210" providerId="LiveId" clId="{C336EFB0-1FE2-4779-B15F-E18B0B9F5947}" dt="2021-06-21T02:37:21.364" v="193" actId="1036"/>
            <ac:spMkLst>
              <pc:docMk/>
              <pc:sldMasterMk cId="4128186557" sldId="2147483648"/>
              <pc:sldLayoutMk cId="4221097787" sldId="2147483650"/>
              <ac:spMk id="3" creationId="{56DDB13A-6F1D-46E6-9A21-A402A5C1397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527A-D7B1-4DE8-B945-641A9315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2EB93-F029-4CF7-A290-FAEA5622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FBEE-345A-4372-A8D2-E262D9A6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DECA-1EA3-4A94-A3AD-0BCECD08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5F55-2AF8-4F43-9C63-5A31FC6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83F0-C11D-446F-A8FD-BFAA2714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4B3D5-EDD7-49DA-BD6F-4D276479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B87F-13B7-4F50-95D1-D4310B07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16AA-D160-4634-8AAF-5BFFF7E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156C-3DF2-449A-96BC-C6DEC683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92BF9-93B2-4662-B48B-72BB9F920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22557-16D9-4F9C-AD7C-0408EAD9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0931-A189-4609-BEEE-C49E6F2D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74E-E78B-44CA-ABA9-98114FAD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637A-368C-4FED-B966-4B016DD1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713-E799-4C22-9C77-CEE04C3E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523"/>
            <a:ext cx="10515600" cy="11103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13A-6F1D-46E6-9A21-A402A5C1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82BA-16BB-46C6-85EB-0A6CF8F2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FBD6-EA62-4CD5-BF50-BDD622B3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D88C-7AC5-4DA4-86D4-4700476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9CAC-B351-41E4-A003-FCBF3D0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377D-4DF8-4B1E-9ACE-076ADFC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1D8E-8DA9-4614-94B6-C2304D91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52AA-5F1E-416C-B7C1-7A826F0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752E-1285-4B46-9BAF-7DA2E07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81BE-F76C-4976-BD12-7B80982B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8FB1-8BCB-43F3-BC4D-E626A2CC8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C07E-0CC7-4786-B3F0-12A723BC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0326-B15E-4F1C-B0A9-4D33ED26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05FC-60A1-47B1-8F75-D7833A9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91D-564C-4887-9C92-DE30343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85A1-AC07-46E7-82F4-58DCBBAA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0E1F-FE22-4B63-8DA8-DF17D7E4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331A-4A6E-4272-8280-DA8F4BB5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68695-CD76-4BE7-90AA-4C43A66F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CBB69-93FD-4F1C-8F2D-68A578E60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4D2B4-E9CD-44A6-BBA4-4BB51C5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C8AB2-1997-4E86-949F-115E33C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6CA6C-6F85-4593-8AD2-AD336C45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1DEE-76C2-4F93-8BB8-6D35F35D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79207-4B66-42E0-99CA-161DE173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C4934-712A-471B-B6D2-25EA3B6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4C99-63B1-4BD2-B2B1-41410DF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D5BF5-2076-4AEE-9EFA-936B777B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45806-A8D6-41C0-BF6A-A0E86A80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19AC-380F-46B0-9444-1065596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D52-98FE-4BAC-90EB-4374552F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FA3C-571E-4973-94F6-DD2A1E04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5DF7-4CEA-451F-A097-46E7E45B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7C13-F868-4E4B-9FF3-700A050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3E19-DDFB-4811-8FBA-E9B567A2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0952-A076-4D73-ACF9-30C7E638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401F-2CB3-4BF7-9F52-C3CBBF16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EBC2-C800-477E-91CF-D6F0F6E0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DB25D-35B9-4899-90EF-D7210938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EEC5-172B-49D1-9C6F-1D96EE5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E04D-02D7-4220-99ED-3DC7DA8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9747-1CAE-4870-BFBB-18A6448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BE6B1-9E67-4161-AF72-98A003A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CA06-4BBE-43DC-A0E0-BFDCF0AD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5D6D-E16F-4FB5-86AD-179DD408A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E10E-299B-488E-8330-FD3FC8899AB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0C18-0824-4AB5-AEEB-BA79B913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A973-C39E-4D44-AD4A-9A405EA8A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Behavior Model : factors that predict the direction in which the monkey will saccade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732"/>
            <a:ext cx="10515600" cy="4567434"/>
          </a:xfrm>
        </p:spPr>
        <p:txBody>
          <a:bodyPr/>
          <a:lstStyle/>
          <a:p>
            <a:r>
              <a:rPr lang="en-US" dirty="0"/>
              <a:t>Separately modeled two categories of trials (per monkey):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Predictors in logistic regression model (e.g. for U/D task):</a:t>
            </a:r>
          </a:p>
          <a:p>
            <a:pPr lvl="1"/>
            <a:r>
              <a:rPr lang="en-US" dirty="0"/>
              <a:t>Gap direction in current trial: Up or Down</a:t>
            </a:r>
          </a:p>
          <a:p>
            <a:pPr lvl="1"/>
            <a:r>
              <a:rPr lang="en-US" dirty="0"/>
              <a:t>Gap direction in three previous trials: (-1), (-2), (-3)</a:t>
            </a:r>
          </a:p>
          <a:p>
            <a:pPr lvl="1"/>
            <a:r>
              <a:rPr lang="en-US"/>
              <a:t>Saccade direction in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30DF3F-0FD4-403B-9E9A-0986CAEE3AD2}"/>
              </a:ext>
            </a:extLst>
          </p:cNvPr>
          <p:cNvGrpSpPr/>
          <p:nvPr/>
        </p:nvGrpSpPr>
        <p:grpSpPr>
          <a:xfrm>
            <a:off x="6823794" y="2419193"/>
            <a:ext cx="1246031" cy="1079522"/>
            <a:chOff x="3537454" y="4432617"/>
            <a:chExt cx="2492062" cy="21590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E7BE5F-7EA3-41A9-BEEF-A79B001741EC}"/>
                </a:ext>
              </a:extLst>
            </p:cNvPr>
            <p:cNvSpPr/>
            <p:nvPr/>
          </p:nvSpPr>
          <p:spPr>
            <a:xfrm>
              <a:off x="3537454" y="4432617"/>
              <a:ext cx="2492062" cy="215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DB717-4F4D-48B0-9AA8-4F10B6FF325A}"/>
                </a:ext>
              </a:extLst>
            </p:cNvPr>
            <p:cNvGrpSpPr/>
            <p:nvPr/>
          </p:nvGrpSpPr>
          <p:grpSpPr>
            <a:xfrm>
              <a:off x="3975442" y="4588966"/>
              <a:ext cx="1397791" cy="1427767"/>
              <a:chOff x="3953814" y="2332700"/>
              <a:chExt cx="1397791" cy="142776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CEE3FB5-61E6-4E05-AE6B-F5CD092A4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07" r="67229"/>
              <a:stretch>
                <a:fillRect/>
              </a:stretch>
            </p:blipFill>
            <p:spPr>
              <a:xfrm>
                <a:off x="3957768" y="2335257"/>
                <a:ext cx="776958" cy="1425210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487B7E-8DDB-49E2-B715-74017721E930}"/>
                  </a:ext>
                </a:extLst>
              </p:cNvPr>
              <p:cNvSpPr/>
              <p:nvPr/>
            </p:nvSpPr>
            <p:spPr>
              <a:xfrm>
                <a:off x="3953814" y="2332700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85E329-63F3-4517-94D7-FCBC32822C03}"/>
                  </a:ext>
                </a:extLst>
              </p:cNvPr>
              <p:cNvSpPr/>
              <p:nvPr/>
            </p:nvSpPr>
            <p:spPr>
              <a:xfrm>
                <a:off x="4776604" y="2814978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53D4A8B-EB35-4AE9-9433-E9591573A130}"/>
                  </a:ext>
                </a:extLst>
              </p:cNvPr>
              <p:cNvCxnSpPr/>
              <p:nvPr/>
            </p:nvCxnSpPr>
            <p:spPr>
              <a:xfrm>
                <a:off x="4776604" y="3000062"/>
                <a:ext cx="5156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16E511-A4D2-4C8A-83BE-F709928B5E96}"/>
                </a:ext>
              </a:extLst>
            </p:cNvPr>
            <p:cNvGrpSpPr/>
            <p:nvPr/>
          </p:nvGrpSpPr>
          <p:grpSpPr>
            <a:xfrm>
              <a:off x="3852633" y="6011671"/>
              <a:ext cx="1654935" cy="524343"/>
              <a:chOff x="80906" y="6016645"/>
              <a:chExt cx="1654935" cy="5243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021680E-7B36-4BF6-B5C0-0542DB2B40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4" t="35159" r="-1650" b="34524"/>
              <a:stretch>
                <a:fillRect/>
              </a:stretch>
            </p:blipFill>
            <p:spPr>
              <a:xfrm>
                <a:off x="80906" y="6016645"/>
                <a:ext cx="1654935" cy="46364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FFC413-ECD1-4022-AEAB-0D47AB397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34" t="36023" b="30641"/>
              <a:stretch>
                <a:fillRect/>
              </a:stretch>
            </p:blipFill>
            <p:spPr>
              <a:xfrm rot="16200000">
                <a:off x="681305" y="6026902"/>
                <a:ext cx="500138" cy="528033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69DEA8-CB1F-45B0-B1E6-8F64E14A19A7}"/>
              </a:ext>
            </a:extLst>
          </p:cNvPr>
          <p:cNvGrpSpPr/>
          <p:nvPr/>
        </p:nvGrpSpPr>
        <p:grpSpPr>
          <a:xfrm>
            <a:off x="3357073" y="2422576"/>
            <a:ext cx="1246031" cy="1079522"/>
            <a:chOff x="2256059" y="1624465"/>
            <a:chExt cx="2492062" cy="21590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958B1-48B8-4881-B2F0-2BCBAD198592}"/>
                </a:ext>
              </a:extLst>
            </p:cNvPr>
            <p:cNvSpPr/>
            <p:nvPr/>
          </p:nvSpPr>
          <p:spPr>
            <a:xfrm>
              <a:off x="2256059" y="1624465"/>
              <a:ext cx="2492062" cy="215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E53335-8E00-4C11-870C-D0B8F9E18683}"/>
                </a:ext>
              </a:extLst>
            </p:cNvPr>
            <p:cNvSpPr/>
            <p:nvPr/>
          </p:nvSpPr>
          <p:spPr>
            <a:xfrm>
              <a:off x="3319282" y="2314101"/>
              <a:ext cx="575001" cy="3749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C07EE-7114-4F25-940D-5E93DB8836C5}"/>
                </a:ext>
              </a:extLst>
            </p:cNvPr>
            <p:cNvGrpSpPr/>
            <p:nvPr/>
          </p:nvGrpSpPr>
          <p:grpSpPr>
            <a:xfrm>
              <a:off x="2694047" y="1780814"/>
              <a:ext cx="1397791" cy="1427767"/>
              <a:chOff x="3953814" y="2332700"/>
              <a:chExt cx="1397791" cy="142776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236C67E-A90D-413E-BE2C-45E62AE49C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07" r="67229"/>
              <a:stretch>
                <a:fillRect/>
              </a:stretch>
            </p:blipFill>
            <p:spPr>
              <a:xfrm>
                <a:off x="3957768" y="2335257"/>
                <a:ext cx="776958" cy="1425210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2069B3C-8792-4D97-93AE-2A67BF1B966E}"/>
                  </a:ext>
                </a:extLst>
              </p:cNvPr>
              <p:cNvSpPr/>
              <p:nvPr/>
            </p:nvSpPr>
            <p:spPr>
              <a:xfrm>
                <a:off x="3953814" y="2332700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76BA8D-2822-489D-BC58-F4C135666FD3}"/>
                  </a:ext>
                </a:extLst>
              </p:cNvPr>
              <p:cNvSpPr/>
              <p:nvPr/>
            </p:nvSpPr>
            <p:spPr>
              <a:xfrm>
                <a:off x="4776604" y="2814978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ED7B7D-9845-4A89-A8CF-7D1767737D41}"/>
                  </a:ext>
                </a:extLst>
              </p:cNvPr>
              <p:cNvCxnSpPr/>
              <p:nvPr/>
            </p:nvCxnSpPr>
            <p:spPr>
              <a:xfrm>
                <a:off x="4776604" y="3000062"/>
                <a:ext cx="5156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005F52-7820-4441-A135-DE803DF4EA6F}"/>
                </a:ext>
              </a:extLst>
            </p:cNvPr>
            <p:cNvGrpSpPr/>
            <p:nvPr/>
          </p:nvGrpSpPr>
          <p:grpSpPr>
            <a:xfrm>
              <a:off x="4148041" y="1696131"/>
              <a:ext cx="489098" cy="1529310"/>
              <a:chOff x="5665818" y="2156101"/>
              <a:chExt cx="489098" cy="15293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2B565B7-B115-48FE-A732-F8C3F8649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35" r="21535"/>
              <a:stretch>
                <a:fillRect/>
              </a:stretch>
            </p:blipFill>
            <p:spPr>
              <a:xfrm>
                <a:off x="5665818" y="2156101"/>
                <a:ext cx="489098" cy="152931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CEDA636-B9EF-4429-84DC-3854F5F00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67" t="36969" b="30642"/>
              <a:stretch>
                <a:fillRect/>
              </a:stretch>
            </p:blipFill>
            <p:spPr>
              <a:xfrm rot="10800000">
                <a:off x="5705331" y="2685612"/>
                <a:ext cx="390669" cy="438588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C47D01-A60A-43E2-A730-D04A2FADDEEE}"/>
              </a:ext>
            </a:extLst>
          </p:cNvPr>
          <p:cNvSpPr txBox="1"/>
          <p:nvPr/>
        </p:nvSpPr>
        <p:spPr>
          <a:xfrm>
            <a:off x="1863320" y="2619294"/>
            <a:ext cx="14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“Up/Down” 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317D3-EEF2-4273-B6BE-92F1067D72C5}"/>
              </a:ext>
            </a:extLst>
          </p:cNvPr>
          <p:cNvSpPr txBox="1"/>
          <p:nvPr/>
        </p:nvSpPr>
        <p:spPr>
          <a:xfrm>
            <a:off x="5350821" y="2619294"/>
            <a:ext cx="134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“Left/Right” task</a:t>
            </a:r>
          </a:p>
        </p:txBody>
      </p:sp>
    </p:spTree>
    <p:extLst>
      <p:ext uri="{BB962C8B-B14F-4D97-AF65-F5344CB8AC3E}">
        <p14:creationId xmlns:p14="http://schemas.microsoft.com/office/powerpoint/2010/main" val="31571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C562-03CE-4446-89CF-51028042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Neural responses are heterogeneous and depend on multiple behavioral factors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80CA161-7C3E-4658-869D-1A9FD18A3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837"/>
            <a:ext cx="10515600" cy="4189313"/>
          </a:xfrm>
        </p:spPr>
      </p:pic>
    </p:spTree>
    <p:extLst>
      <p:ext uri="{BB962C8B-B14F-4D97-AF65-F5344CB8AC3E}">
        <p14:creationId xmlns:p14="http://schemas.microsoft.com/office/powerpoint/2010/main" val="259945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Behavior Model : factors that predict the direction in which the monkey will saccade</vt:lpstr>
      <vt:lpstr>PowerPoint Presentation</vt:lpstr>
      <vt:lpstr>PowerPoint Presentation</vt:lpstr>
      <vt:lpstr>Neural responses are heterogeneous and depend on multiple behavioral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Model : factors that predict the direction in which the monkey will saccade</dc:title>
  <dc:creator>Sue Ann Koay</dc:creator>
  <cp:lastModifiedBy>Sue Ann Koay</cp:lastModifiedBy>
  <cp:revision>1</cp:revision>
  <dcterms:created xsi:type="dcterms:W3CDTF">2021-06-21T00:50:59Z</dcterms:created>
  <dcterms:modified xsi:type="dcterms:W3CDTF">2021-06-21T03:08:13Z</dcterms:modified>
</cp:coreProperties>
</file>