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8404800" cy="384048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" d="100"/>
          <a:sy n="20" d="100"/>
        </p:scale>
        <p:origin x="852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6285233"/>
            <a:ext cx="32644080" cy="1337056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20171413"/>
            <a:ext cx="28803600" cy="9272267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304C-DD98-481B-87A1-87C0D6888F70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BB76-DDA9-4CCE-9BC3-C90AC9B7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0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304C-DD98-481B-87A1-87C0D6888F70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BB76-DDA9-4CCE-9BC3-C90AC9B7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8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2044700"/>
            <a:ext cx="8281035" cy="325462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2044700"/>
            <a:ext cx="24363045" cy="325462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304C-DD98-481B-87A1-87C0D6888F70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BB76-DDA9-4CCE-9BC3-C90AC9B7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0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304C-DD98-481B-87A1-87C0D6888F70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BB76-DDA9-4CCE-9BC3-C90AC9B7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5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9574541"/>
            <a:ext cx="33124140" cy="15975327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25701001"/>
            <a:ext cx="33124140" cy="8401047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304C-DD98-481B-87A1-87C0D6888F70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BB76-DDA9-4CCE-9BC3-C90AC9B7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2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10223500"/>
            <a:ext cx="16322040" cy="243674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10223500"/>
            <a:ext cx="16322040" cy="243674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304C-DD98-481B-87A1-87C0D6888F70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BB76-DDA9-4CCE-9BC3-C90AC9B7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3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044708"/>
            <a:ext cx="33124140" cy="74231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9414513"/>
            <a:ext cx="16247028" cy="4613907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4028420"/>
            <a:ext cx="16247028" cy="206336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9414513"/>
            <a:ext cx="16327042" cy="4613907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4028420"/>
            <a:ext cx="16327042" cy="206336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304C-DD98-481B-87A1-87C0D6888F70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BB76-DDA9-4CCE-9BC3-C90AC9B7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9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304C-DD98-481B-87A1-87C0D6888F70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BB76-DDA9-4CCE-9BC3-C90AC9B7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0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304C-DD98-481B-87A1-87C0D6888F70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BB76-DDA9-4CCE-9BC3-C90AC9B7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6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560320"/>
            <a:ext cx="12386548" cy="896112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5529588"/>
            <a:ext cx="19442430" cy="27292300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11521440"/>
            <a:ext cx="12386548" cy="21344893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304C-DD98-481B-87A1-87C0D6888F70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BB76-DDA9-4CCE-9BC3-C90AC9B7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2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560320"/>
            <a:ext cx="12386548" cy="896112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5529588"/>
            <a:ext cx="19442430" cy="27292300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11521440"/>
            <a:ext cx="12386548" cy="21344893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304C-DD98-481B-87A1-87C0D6888F70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BB76-DDA9-4CCE-9BC3-C90AC9B7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2044708"/>
            <a:ext cx="3312414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10223500"/>
            <a:ext cx="3312414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35595568"/>
            <a:ext cx="86410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2304C-DD98-481B-87A1-87C0D6888F70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35595568"/>
            <a:ext cx="1296162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35595568"/>
            <a:ext cx="86410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DBB76-DDA9-4CCE-9BC3-C90AC9B7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110343" y="261256"/>
            <a:ext cx="36184114" cy="339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‘</a:t>
            </a:r>
            <a:r>
              <a:rPr lang="en-US" sz="8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eesim</a:t>
            </a:r>
            <a:r>
              <a:rPr lang="en-US" sz="8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’: The World’s Greatest Epidemiological Data </a:t>
            </a:r>
            <a:r>
              <a:rPr lang="en-US" sz="80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Simulation Software</a:t>
            </a:r>
            <a:endParaRPr lang="en-US" sz="8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4833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10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Koehler,Sarah</dc:creator>
  <cp:lastModifiedBy>Koehler,Sarah</cp:lastModifiedBy>
  <cp:revision>2</cp:revision>
  <dcterms:created xsi:type="dcterms:W3CDTF">2017-06-05T17:06:00Z</dcterms:created>
  <dcterms:modified xsi:type="dcterms:W3CDTF">2017-06-05T17:29:42Z</dcterms:modified>
</cp:coreProperties>
</file>