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384048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85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343" y="261256"/>
            <a:ext cx="36184114" cy="339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</a:t>
            </a:r>
            <a:r>
              <a:rPr lang="en-US" sz="8000" b="1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eesim</a:t>
            </a:r>
            <a:r>
              <a:rPr lang="en-US" sz="8000" b="1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The World’s Greatest Epidemiological Data Simulation Software</a:t>
            </a:r>
            <a:endParaRPr lang="en-US" sz="8000" b="1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2" y="522513"/>
            <a:ext cx="2645230" cy="2645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743" y="522513"/>
            <a:ext cx="2645230" cy="264523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10343" y="4572001"/>
            <a:ext cx="9241972" cy="731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‘</a:t>
            </a:r>
            <a:r>
              <a:rPr lang="en-US" sz="3600" dirty="0" err="1" smtClean="0">
                <a:solidFill>
                  <a:schemeClr val="accent6">
                    <a:lumMod val="50000"/>
                  </a:schemeClr>
                </a:solidFill>
              </a:rPr>
              <a:t>eesim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’ is an R package which provides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functions to create simulated time series of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environmental exposures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(e.g., temperature, air pollution) and health outcomes for use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in power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analysis and simulation studies in environmental epidemiology.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This package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also provides functions to evaluate the results of simulation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studies based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on these simulated time series.</a:t>
            </a:r>
            <a:endParaRPr lang="en-US" sz="3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0343" y="12409717"/>
            <a:ext cx="9241972" cy="249827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Motivation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3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72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Koehler,Sarah</dc:creator>
  <cp:lastModifiedBy>Koehler,Sarah</cp:lastModifiedBy>
  <cp:revision>10</cp:revision>
  <dcterms:created xsi:type="dcterms:W3CDTF">2017-06-05T17:06:00Z</dcterms:created>
  <dcterms:modified xsi:type="dcterms:W3CDTF">2017-06-05T17:57:18Z</dcterms:modified>
</cp:coreProperties>
</file>