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A696"/>
    <a:srgbClr val="FFFFFF"/>
    <a:srgbClr val="7DDFD4"/>
    <a:srgbClr val="6A39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51"/>
    <p:restoredTop sz="94599"/>
  </p:normalViewPr>
  <p:slideViewPr>
    <p:cSldViewPr snapToGrid="0" snapToObjects="1">
      <p:cViewPr>
        <p:scale>
          <a:sx n="80" d="100"/>
          <a:sy n="80" d="100"/>
        </p:scale>
        <p:origin x="-28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F2E943-EEF6-4B44-BC58-FE7B09FCB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DF7469B-ABD6-6F41-B668-705090B49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02F98D-6074-2646-A493-DD2E4D26E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80A4-2754-F848-8E31-8C56208BB4B3}" type="datetimeFigureOut">
              <a:rPr kumimoji="1" lang="ja-JP" altLang="en-US" smtClean="0"/>
              <a:t>2020/2/15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899773-43C5-214A-8C97-29A6F89AD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D0AE29-84C1-4240-A268-B06DB6000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4389A-2153-9F48-8E89-92975EAE46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9242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D69458-7BB0-F44E-8125-866652671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F19E052-5A44-9B43-8214-E28EAB49B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EAA9BB-7E28-0244-A284-CEB73F66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80A4-2754-F848-8E31-8C56208BB4B3}" type="datetimeFigureOut">
              <a:rPr kumimoji="1" lang="ja-JP" altLang="en-US" smtClean="0"/>
              <a:t>2020/2/15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85CF61-C219-0F4A-B578-11F1FC321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AB5818-3518-3649-82A8-536D87156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4389A-2153-9F48-8E89-92975EAE46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325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2F30FEA-C4D8-6140-9B1E-F051AB92D8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46FFDB2-A824-0F4E-8312-B713DFA1F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78C91B-CA06-A541-98B4-7C7E7D10E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80A4-2754-F848-8E31-8C56208BB4B3}" type="datetimeFigureOut">
              <a:rPr kumimoji="1" lang="ja-JP" altLang="en-US" smtClean="0"/>
              <a:t>2020/2/15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288C28-5234-EE45-BB4B-91EB630AF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63D40D-4C61-0341-A473-36399B64D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4389A-2153-9F48-8E89-92975EAE46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908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F792F1-E45B-3A44-9024-FA42C4E7E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609464-B78F-6A48-8A4C-B0B7BDDE1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404973-AAB1-384A-8B85-01D172126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80A4-2754-F848-8E31-8C56208BB4B3}" type="datetimeFigureOut">
              <a:rPr kumimoji="1" lang="ja-JP" altLang="en-US" smtClean="0"/>
              <a:t>2020/2/15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F220EA-6D28-B447-8470-44221353C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C0A3C5-9F18-5D40-8F34-AE831CD56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4389A-2153-9F48-8E89-92975EAE46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639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007467-81F6-874A-B1BB-2F2582175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71B9599-4809-CF47-A4B3-DE8C22F7D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F1AA22-E5B5-514A-BCCB-9F7C93EAA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80A4-2754-F848-8E31-8C56208BB4B3}" type="datetimeFigureOut">
              <a:rPr kumimoji="1" lang="ja-JP" altLang="en-US" smtClean="0"/>
              <a:t>2020/2/15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3C3E7B-5517-0E4E-B8DA-6F4157E59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63894C-CE87-FB45-91C3-B50DBA7CD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4389A-2153-9F48-8E89-92975EAE46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3159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717D5F-54F7-F74A-A5D8-A7F1700EF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766EEB-7DC1-C444-B3AE-636DE1A3FD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F716C5D-10C7-6244-A907-D4DC76853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FB81E43-4996-B844-9C59-E797E17F4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80A4-2754-F848-8E31-8C56208BB4B3}" type="datetimeFigureOut">
              <a:rPr kumimoji="1" lang="ja-JP" altLang="en-US" smtClean="0"/>
              <a:t>2020/2/15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011729-B8BB-E946-8083-EB6B4232D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700956-9942-6C4B-A653-7432E3843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4389A-2153-9F48-8E89-92975EAE46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7713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876FB7-2C96-C24C-B069-040260BFF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BC2BCF-1D25-EB4A-B043-03B01722B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6D20E32-93CD-9F4D-A2F7-B908F9374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DF18D55-DF51-A64F-8CC3-5075B12A05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F2E3E69-DBF3-4F48-AFBC-8673CAB75A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3EE2718-347A-2A42-9784-B7DD4263F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80A4-2754-F848-8E31-8C56208BB4B3}" type="datetimeFigureOut">
              <a:rPr kumimoji="1" lang="ja-JP" altLang="en-US" smtClean="0"/>
              <a:t>2020/2/15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39B60D5-3450-F945-8499-F7FB1085D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0C274B3-EB5A-4E46-AD8C-7187968AC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4389A-2153-9F48-8E89-92975EAE46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931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28E71C-0941-F147-B3D9-F091EFDB2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A9BF0A0-DCF7-4D40-AB15-B6482A204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80A4-2754-F848-8E31-8C56208BB4B3}" type="datetimeFigureOut">
              <a:rPr kumimoji="1" lang="ja-JP" altLang="en-US" smtClean="0"/>
              <a:t>2020/2/15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36DBA9E-68DF-EB4E-9CC4-9152C6EE9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AC6A61F-14AF-C649-A4B1-05AC693F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4389A-2153-9F48-8E89-92975EAE46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272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DF2E048-0F79-4C49-8246-CAEFC6345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80A4-2754-F848-8E31-8C56208BB4B3}" type="datetimeFigureOut">
              <a:rPr kumimoji="1" lang="ja-JP" altLang="en-US" smtClean="0"/>
              <a:t>2020/2/15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42655E3-5235-E547-A57F-D54513333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0A5C13D-2449-6B4B-BB60-998E968DE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4389A-2153-9F48-8E89-92975EAE46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5842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12A5A-5CE0-514C-80C0-7AE7ADF77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7DA2E7-4E55-0A40-80BE-C6E5C372C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59B8886-AE78-D04E-B604-35EA14D12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91F8B5-F731-CB44-A0F5-8670D9A3E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80A4-2754-F848-8E31-8C56208BB4B3}" type="datetimeFigureOut">
              <a:rPr kumimoji="1" lang="ja-JP" altLang="en-US" smtClean="0"/>
              <a:t>2020/2/15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8E201A0-E53C-944D-BAD1-2A220E5FD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8246911-30B8-7C4D-AB48-C32D7F7CC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4389A-2153-9F48-8E89-92975EAE46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4790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3029D4-F2D9-394D-A34A-1FE07098D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71A55E8-4362-5447-87A9-0C777B9A00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B3FE5BA-A413-0541-BF74-430CEC130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4F6EA4-703F-FD47-8328-464255587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80A4-2754-F848-8E31-8C56208BB4B3}" type="datetimeFigureOut">
              <a:rPr kumimoji="1" lang="ja-JP" altLang="en-US" smtClean="0"/>
              <a:t>2020/2/15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A043360-B929-494A-B1D1-718FEBA75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4801AF5-B428-5C46-87A1-545B4C217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4389A-2153-9F48-8E89-92975EAE46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131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368EBCC-4876-B84F-B0EA-8963FF8A7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7A15B9-9CF3-4645-8784-149B99DAB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621DE7-4C47-2348-A729-FBE080873B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A80A4-2754-F848-8E31-8C56208BB4B3}" type="datetimeFigureOut">
              <a:rPr kumimoji="1" lang="ja-JP" altLang="en-US" smtClean="0"/>
              <a:t>2020/2/15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B8DE6C-055C-A740-9FA4-EC4B124A6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BDB423-AF02-EA49-8648-D58C83B2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4389A-2153-9F48-8E89-92975EAE46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4481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7BBDA437-4D42-7346-8F9B-D3B5C4F4B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499" y="4273230"/>
            <a:ext cx="7401312" cy="2655765"/>
          </a:xfrm>
          <a:prstGeom prst="rect">
            <a:avLst/>
          </a:prstGeom>
        </p:spPr>
      </p:pic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174D9D59-36EF-BA42-9C9B-B6855D2670FB}"/>
              </a:ext>
            </a:extLst>
          </p:cNvPr>
          <p:cNvSpPr/>
          <p:nvPr/>
        </p:nvSpPr>
        <p:spPr>
          <a:xfrm>
            <a:off x="2518611" y="3898232"/>
            <a:ext cx="8153200" cy="2101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7" name="表 56">
            <a:extLst>
              <a:ext uri="{FF2B5EF4-FFF2-40B4-BE49-F238E27FC236}">
                <a16:creationId xmlns:a16="http://schemas.microsoft.com/office/drawing/2014/main" id="{12B8AD93-2631-8E42-A920-5CC1D8396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513231"/>
              </p:ext>
            </p:extLst>
          </p:nvPr>
        </p:nvGraphicFramePr>
        <p:xfrm>
          <a:off x="3406277" y="4439055"/>
          <a:ext cx="7161839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9648">
                  <a:extLst>
                    <a:ext uri="{9D8B030D-6E8A-4147-A177-3AD203B41FA5}">
                      <a16:colId xmlns:a16="http://schemas.microsoft.com/office/drawing/2014/main" val="503758665"/>
                    </a:ext>
                  </a:extLst>
                </a:gridCol>
                <a:gridCol w="660313">
                  <a:extLst>
                    <a:ext uri="{9D8B030D-6E8A-4147-A177-3AD203B41FA5}">
                      <a16:colId xmlns:a16="http://schemas.microsoft.com/office/drawing/2014/main" val="43591163"/>
                    </a:ext>
                  </a:extLst>
                </a:gridCol>
                <a:gridCol w="660313">
                  <a:extLst>
                    <a:ext uri="{9D8B030D-6E8A-4147-A177-3AD203B41FA5}">
                      <a16:colId xmlns:a16="http://schemas.microsoft.com/office/drawing/2014/main" val="3535174125"/>
                    </a:ext>
                  </a:extLst>
                </a:gridCol>
                <a:gridCol w="660313">
                  <a:extLst>
                    <a:ext uri="{9D8B030D-6E8A-4147-A177-3AD203B41FA5}">
                      <a16:colId xmlns:a16="http://schemas.microsoft.com/office/drawing/2014/main" val="3271572867"/>
                    </a:ext>
                  </a:extLst>
                </a:gridCol>
                <a:gridCol w="660313">
                  <a:extLst>
                    <a:ext uri="{9D8B030D-6E8A-4147-A177-3AD203B41FA5}">
                      <a16:colId xmlns:a16="http://schemas.microsoft.com/office/drawing/2014/main" val="2588109966"/>
                    </a:ext>
                  </a:extLst>
                </a:gridCol>
                <a:gridCol w="660313">
                  <a:extLst>
                    <a:ext uri="{9D8B030D-6E8A-4147-A177-3AD203B41FA5}">
                      <a16:colId xmlns:a16="http://schemas.microsoft.com/office/drawing/2014/main" val="2110356634"/>
                    </a:ext>
                  </a:extLst>
                </a:gridCol>
                <a:gridCol w="660313">
                  <a:extLst>
                    <a:ext uri="{9D8B030D-6E8A-4147-A177-3AD203B41FA5}">
                      <a16:colId xmlns:a16="http://schemas.microsoft.com/office/drawing/2014/main" val="207101383"/>
                    </a:ext>
                  </a:extLst>
                </a:gridCol>
                <a:gridCol w="660313">
                  <a:extLst>
                    <a:ext uri="{9D8B030D-6E8A-4147-A177-3AD203B41FA5}">
                      <a16:colId xmlns:a16="http://schemas.microsoft.com/office/drawing/2014/main" val="2170580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b="1">
                          <a:solidFill>
                            <a:srgbClr val="6A3905"/>
                          </a:solidFill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診療時間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A3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6A3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>
                          <a:solidFill>
                            <a:srgbClr val="6A3905"/>
                          </a:solidFill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rgbClr val="6A3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6A3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>
                          <a:solidFill>
                            <a:srgbClr val="6A3905"/>
                          </a:solidFill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火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6A3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>
                          <a:solidFill>
                            <a:srgbClr val="6A3905"/>
                          </a:solidFill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水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6A3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>
                          <a:solidFill>
                            <a:srgbClr val="6A3905"/>
                          </a:solidFill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木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6A3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>
                          <a:solidFill>
                            <a:srgbClr val="6A3905"/>
                          </a:solidFill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金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6A3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>
                          <a:solidFill>
                            <a:srgbClr val="6A3905"/>
                          </a:solidFill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土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6A3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>
                          <a:solidFill>
                            <a:srgbClr val="6A3905"/>
                          </a:solidFill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日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6A3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04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1" dirty="0">
                          <a:solidFill>
                            <a:srgbClr val="7DDFD4"/>
                          </a:solidFill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1</a:t>
                      </a:r>
                      <a:r>
                        <a:rPr kumimoji="1" lang="en-US" altLang="ja-JP" sz="2400" b="1" dirty="0">
                          <a:solidFill>
                            <a:srgbClr val="6A3905"/>
                          </a:solidFill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9:00 ~ 13:00</a:t>
                      </a:r>
                      <a:endParaRPr kumimoji="1" lang="ja-JP" altLang="en-US" sz="2400" b="1">
                        <a:solidFill>
                          <a:srgbClr val="6A3905"/>
                        </a:solidFill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A3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A3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A3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>
                          <a:solidFill>
                            <a:srgbClr val="6A3905"/>
                          </a:solidFill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○</a:t>
                      </a:r>
                    </a:p>
                  </a:txBody>
                  <a:tcPr>
                    <a:lnL w="12700" cap="flat" cmpd="sng" algn="ctr">
                      <a:solidFill>
                        <a:srgbClr val="6A3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6A3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A3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>
                          <a:solidFill>
                            <a:srgbClr val="6A3905"/>
                          </a:solidFill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○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6A3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A3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>
                          <a:solidFill>
                            <a:srgbClr val="6A3905"/>
                          </a:solidFill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○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6A3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A3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rgbClr val="6A3905"/>
                          </a:solidFill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/</a:t>
                      </a:r>
                      <a:endParaRPr kumimoji="1" lang="ja-JP" altLang="en-US" sz="2400" b="1">
                        <a:solidFill>
                          <a:srgbClr val="6A3905"/>
                        </a:solidFill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6A3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A3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>
                          <a:solidFill>
                            <a:srgbClr val="6A3905"/>
                          </a:solidFill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○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6A3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A3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>
                          <a:solidFill>
                            <a:srgbClr val="6A3905"/>
                          </a:solidFill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○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6A3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A3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rgbClr val="6A3905"/>
                          </a:solidFill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/</a:t>
                      </a:r>
                      <a:endParaRPr kumimoji="1" lang="ja-JP" altLang="en-US" sz="2400" b="1">
                        <a:solidFill>
                          <a:srgbClr val="6A3905"/>
                        </a:solidFill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6A3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A3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411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1" dirty="0">
                          <a:solidFill>
                            <a:srgbClr val="6A3905"/>
                          </a:solidFill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14:30 ~ 18:30</a:t>
                      </a:r>
                      <a:endParaRPr kumimoji="1" lang="ja-JP" altLang="en-US" sz="2400" b="1">
                        <a:solidFill>
                          <a:srgbClr val="6A3905"/>
                        </a:solidFill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A3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A3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>
                          <a:solidFill>
                            <a:srgbClr val="6A3905"/>
                          </a:solidFill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○</a:t>
                      </a:r>
                    </a:p>
                  </a:txBody>
                  <a:tcPr>
                    <a:lnL w="12700" cap="flat" cmpd="sng" algn="ctr">
                      <a:solidFill>
                        <a:srgbClr val="6A3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6A3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>
                          <a:solidFill>
                            <a:srgbClr val="6A3905"/>
                          </a:solidFill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○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6A3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>
                          <a:solidFill>
                            <a:srgbClr val="6A3905"/>
                          </a:solidFill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○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6A3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rgbClr val="6A3905"/>
                          </a:solidFill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/</a:t>
                      </a:r>
                      <a:endParaRPr kumimoji="1" lang="ja-JP" altLang="en-US" sz="2400" b="1">
                        <a:solidFill>
                          <a:srgbClr val="6A3905"/>
                        </a:solidFill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6A3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>
                          <a:solidFill>
                            <a:srgbClr val="6A3905"/>
                          </a:solidFill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○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6A3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>
                          <a:solidFill>
                            <a:srgbClr val="6A3905"/>
                          </a:solidFill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☆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6A3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rgbClr val="6A3905"/>
                          </a:solidFill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/</a:t>
                      </a:r>
                      <a:endParaRPr kumimoji="1" lang="ja-JP" altLang="en-US" sz="2400" b="1">
                        <a:solidFill>
                          <a:srgbClr val="6A3905"/>
                        </a:solidFill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6A3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987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439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2506</TotalTime>
  <Words>29</Words>
  <Application>Microsoft Macintosh PowerPoint</Application>
  <PresentationFormat>ワイド画面</PresentationFormat>
  <Paragraphs>24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Hiragino Sans W4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佐古 和浩</dc:creator>
  <cp:lastModifiedBy>佐古 和浩</cp:lastModifiedBy>
  <cp:revision>20</cp:revision>
  <dcterms:created xsi:type="dcterms:W3CDTF">2020-02-15T07:52:29Z</dcterms:created>
  <dcterms:modified xsi:type="dcterms:W3CDTF">2020-02-17T01:39:06Z</dcterms:modified>
</cp:coreProperties>
</file>