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696"/>
    <a:srgbClr val="FFFFFF"/>
    <a:srgbClr val="7DDFD4"/>
    <a:srgbClr val="6A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4599"/>
  </p:normalViewPr>
  <p:slideViewPr>
    <p:cSldViewPr snapToGrid="0" snapToObjects="1">
      <p:cViewPr>
        <p:scale>
          <a:sx n="80" d="100"/>
          <a:sy n="80" d="100"/>
        </p:scale>
        <p:origin x="-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2E943-EEF6-4B44-BC58-FE7B09FC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7469B-ABD6-6F41-B668-705090B4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2F98D-6074-2646-A493-DD2E4D26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99773-43C5-214A-8C97-29A6F89A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0AE29-84C1-4240-A268-B06DB60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24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69458-7BB0-F44E-8125-86665267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9E052-5A44-9B43-8214-E28EAB49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AA9BB-7E28-0244-A284-CEB73F66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5CF61-C219-0F4A-B578-11F1FC3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B5818-3518-3649-82A8-536D871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F30FEA-C4D8-6140-9B1E-F051AB92D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6FFDB2-A824-0F4E-8312-B713DFA1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8C91B-CA06-A541-98B4-7C7E7D10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288C28-5234-EE45-BB4B-91EB630A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3D40D-4C61-0341-A473-36399B64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0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92F1-E45B-3A44-9024-FA42C4E7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09464-B78F-6A48-8A4C-B0B7BDDE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04973-AAB1-384A-8B85-01D1721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220EA-6D28-B447-8470-4422135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0A3C5-9F18-5D40-8F34-AE831CD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7467-81F6-874A-B1BB-2F258217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B9599-4809-CF47-A4B3-DE8C22F7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1AA22-E5B5-514A-BCCB-9F7C93EA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C3E7B-5517-0E4E-B8DA-6F4157E5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3894C-CE87-FB45-91C3-B50DBA7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17D5F-54F7-F74A-A5D8-A7F1700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66EEB-7DC1-C444-B3AE-636DE1A3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716C5D-10C7-6244-A907-D4DC7685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81E43-4996-B844-9C59-E797E17F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011729-B8BB-E946-8083-EB6B4232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700956-9942-6C4B-A653-7432E384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6FB7-2C96-C24C-B069-040260BF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C2BCF-1D25-EB4A-B043-03B01722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20E32-93CD-9F4D-A2F7-B908F9374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F18D55-DF51-A64F-8CC3-5075B12A0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2E3E69-DBF3-4F48-AFBC-8673CAB75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EE2718-347A-2A42-9784-B7DD4263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9B60D5-3450-F945-8499-F7FB108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C274B3-EB5A-4E46-AD8C-7187968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3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8E71C-0941-F147-B3D9-F091EFDB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9BF0A0-DCF7-4D40-AB15-B6482A2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6DBA9E-68DF-EB4E-9CC4-9152C6EE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C6A61F-14AF-C649-A4B1-05AC693F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F2E048-0F79-4C49-8246-CAEFC634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2655E3-5235-E547-A57F-D5451333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5C13D-2449-6B4B-BB60-998E968D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12A5A-5CE0-514C-80C0-7AE7AD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DA2E7-4E55-0A40-80BE-C6E5C372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B8886-AE78-D04E-B604-35EA14D1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91F8B5-F731-CB44-A0F5-8670D9A3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201A0-E53C-944D-BAD1-2A220E5F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246911-30B8-7C4D-AB48-C32D7F7C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029D4-F2D9-394D-A34A-1FE07098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1A55E8-4362-5447-87A9-0C777B9A0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FE5BA-A413-0541-BF74-430CEC13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F6EA4-703F-FD47-8328-46425558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43360-B929-494A-B1D1-718FEBA7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801AF5-B428-5C46-87A1-545B4C2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68EBCC-4876-B84F-B0EA-8963FF8A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A15B9-9CF3-4645-8784-149B99DA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21DE7-4C47-2348-A729-FBE080873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80A4-2754-F848-8E31-8C56208BB4B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8DE6C-055C-A740-9FA4-EC4B124A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BDB423-AF02-EA49-8648-D58C83B2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389A-2153-9F48-8E89-92975EAE4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60E652A6-CA2B-5E4E-8C44-6F184ED7201B}"/>
              </a:ext>
            </a:extLst>
          </p:cNvPr>
          <p:cNvSpPr/>
          <p:nvPr/>
        </p:nvSpPr>
        <p:spPr>
          <a:xfrm>
            <a:off x="813059" y="1055077"/>
            <a:ext cx="7401312" cy="1384445"/>
          </a:xfrm>
          <a:prstGeom prst="roundRect">
            <a:avLst/>
          </a:prstGeom>
          <a:solidFill>
            <a:srgbClr val="7D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BDA437-4D42-7346-8F9B-D3B5C4F4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99" y="4273230"/>
            <a:ext cx="7401312" cy="2655765"/>
          </a:xfrm>
          <a:prstGeom prst="rect">
            <a:avLst/>
          </a:prstGeom>
        </p:spPr>
      </p:pic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12B8AD93-2631-8E42-A920-5CC1D839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1805"/>
              </p:ext>
            </p:extLst>
          </p:nvPr>
        </p:nvGraphicFramePr>
        <p:xfrm>
          <a:off x="948837" y="1071119"/>
          <a:ext cx="716183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48">
                  <a:extLst>
                    <a:ext uri="{9D8B030D-6E8A-4147-A177-3AD203B41FA5}">
                      <a16:colId xmlns:a16="http://schemas.microsoft.com/office/drawing/2014/main" val="503758665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43591163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3535174125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3271572867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588109966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110356634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07101383"/>
                    </a:ext>
                  </a:extLst>
                </a:gridCol>
                <a:gridCol w="660313">
                  <a:extLst>
                    <a:ext uri="{9D8B030D-6E8A-4147-A177-3AD203B41FA5}">
                      <a16:colId xmlns:a16="http://schemas.microsoft.com/office/drawing/2014/main" val="217058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診療時間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rgbClr val="7DDFD4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</a:t>
                      </a:r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9:00 ~ 13:00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1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14:30 ~ 18:30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6A3905"/>
                          </a:solidFill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/</a:t>
                      </a:r>
                      <a:endParaRPr kumimoji="1" lang="ja-JP" altLang="en-US" sz="2400" b="1">
                        <a:solidFill>
                          <a:srgbClr val="6A3905"/>
                        </a:solidFill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A39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29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佐古 和浩</dc:creator>
  <cp:lastModifiedBy>佐古 和浩</cp:lastModifiedBy>
  <cp:revision>18</cp:revision>
  <dcterms:created xsi:type="dcterms:W3CDTF">2020-02-15T07:52:29Z</dcterms:created>
  <dcterms:modified xsi:type="dcterms:W3CDTF">2020-02-15T10:54:56Z</dcterms:modified>
</cp:coreProperties>
</file>