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6fe3f5a82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6fe3f5a82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5d76fcc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5d76fcc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do you track your job applications?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are the challenges you face?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Are you already part of fast growing Open Source world?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1d7f51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1d7f51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do you track your job applications?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are the challenges you face?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Are you already part of fast growing Open Source world?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1d7f51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1d7f51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do you track your job applications?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are the challenges you face?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Are you already part of fast growing Open Source world?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10425"/>
            <a:ext cx="9144000" cy="2879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Stock Prediction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Sako M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56550" y="4224698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Being rich, became easy</a:t>
            </a: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Solution 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65" name="Google Shape;65;p14"/>
          <p:cNvSpPr txBox="1"/>
          <p:nvPr>
            <p:ph idx="4294967295" type="body"/>
          </p:nvPr>
        </p:nvSpPr>
        <p:spPr>
          <a:xfrm>
            <a:off x="320825" y="1197625"/>
            <a:ext cx="6604500" cy="1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A platform which can </a:t>
            </a:r>
            <a:r>
              <a:rPr lang="en" sz="2400">
                <a:solidFill>
                  <a:schemeClr val="lt1"/>
                </a:solidFill>
              </a:rPr>
              <a:t>continuously</a:t>
            </a:r>
            <a:r>
              <a:rPr lang="en" sz="2400">
                <a:solidFill>
                  <a:schemeClr val="lt1"/>
                </a:solidFill>
              </a:rPr>
              <a:t>: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98025" y="2597023"/>
            <a:ext cx="1735500" cy="147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558414" y="2597023"/>
            <a:ext cx="1735500" cy="147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718803" y="2597023"/>
            <a:ext cx="1735500" cy="147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524978" y="2777310"/>
            <a:ext cx="14817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FF"/>
                </a:solidFill>
              </a:rPr>
              <a:t>Collect</a:t>
            </a:r>
            <a:endParaRPr b="1" sz="2400">
              <a:solidFill>
                <a:srgbClr val="9900FF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558426" y="2777300"/>
            <a:ext cx="1608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FF"/>
                </a:solidFill>
              </a:rPr>
              <a:t>Transport</a:t>
            </a:r>
            <a:endParaRPr b="1" sz="2400">
              <a:solidFill>
                <a:srgbClr val="9900FF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845756" y="2777310"/>
            <a:ext cx="14817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FF"/>
                </a:solidFill>
              </a:rPr>
              <a:t>Monitor</a:t>
            </a:r>
            <a:endParaRPr b="1" sz="2400">
              <a:solidFill>
                <a:srgbClr val="9900FF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24978" y="3383032"/>
            <a:ext cx="14817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</a:t>
            </a:r>
            <a:r>
              <a:rPr lang="en">
                <a:solidFill>
                  <a:srgbClr val="FFFFFF"/>
                </a:solidFill>
              </a:rPr>
              <a:t>Yahoo Finance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845756" y="3383032"/>
            <a:ext cx="14817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 Console and Graylog2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791053" y="2597023"/>
            <a:ext cx="1735500" cy="147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6918006" y="2777310"/>
            <a:ext cx="14817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FF"/>
                </a:solidFill>
              </a:rPr>
              <a:t>Predict</a:t>
            </a:r>
            <a:endParaRPr b="1" sz="2400">
              <a:solidFill>
                <a:srgbClr val="9900FF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918006" y="3383032"/>
            <a:ext cx="14817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Via Linear Regression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685315" y="3383032"/>
            <a:ext cx="14817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Ex: To </a:t>
            </a:r>
            <a:r>
              <a:rPr lang="en">
                <a:solidFill>
                  <a:srgbClr val="FFFFFF"/>
                </a:solidFill>
              </a:rPr>
              <a:t>Google Cloud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Collect, Convert, Transport and Store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150" y="1150075"/>
            <a:ext cx="5077550" cy="35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441200" y="1345675"/>
            <a:ext cx="5955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348" y="3275751"/>
            <a:ext cx="2161900" cy="18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-154400" y="1224350"/>
            <a:ext cx="41031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Kubernetes: To deploy application and Graylog2 server.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Istio: Observability, Security and Networking of application.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Github: To store Source Code of our application.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TravisCI: To run test_suite during development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DockerHub: To store artifactory, docker image of our application.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Graylog2: For monitoring,metrics, alert and notification of our application.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46225" y="14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Metrics, Alerts and Notifications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98988" y="3947244"/>
            <a:ext cx="1971600" cy="1070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1043225" y="3958854"/>
            <a:ext cx="1683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FF"/>
                </a:solidFill>
              </a:rPr>
              <a:t>Metrics</a:t>
            </a:r>
            <a:endParaRPr b="1" sz="1200">
              <a:solidFill>
                <a:srgbClr val="9900FF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342460" y="3883179"/>
            <a:ext cx="1971600" cy="1070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6486697" y="3894789"/>
            <a:ext cx="1683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FF"/>
                </a:solidFill>
              </a:rPr>
              <a:t>Notifications</a:t>
            </a:r>
            <a:endParaRPr b="1" sz="1200">
              <a:solidFill>
                <a:srgbClr val="9900FF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495726" y="3916097"/>
            <a:ext cx="1971600" cy="1070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639963" y="3927707"/>
            <a:ext cx="1683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00FF"/>
                </a:solidFill>
              </a:rPr>
              <a:t>Dashboard View</a:t>
            </a:r>
            <a:endParaRPr b="1" sz="1100">
              <a:solidFill>
                <a:srgbClr val="9900FF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144" y="4198077"/>
            <a:ext cx="1321440" cy="77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6118" y="4196675"/>
            <a:ext cx="1590972" cy="68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298" y="4200270"/>
            <a:ext cx="1424075" cy="61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3695" y="3883183"/>
            <a:ext cx="435618" cy="270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7262" y="3852023"/>
            <a:ext cx="435618" cy="270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6432" y="3869681"/>
            <a:ext cx="435618" cy="270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875" y="897225"/>
            <a:ext cx="4224552" cy="1920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21638" y="869600"/>
            <a:ext cx="3486486" cy="279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5875" y="2716848"/>
            <a:ext cx="4224551" cy="1060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Prediction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00" y="1120176"/>
            <a:ext cx="5343800" cy="16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935525" y="1420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Statistic Analysis:</a:t>
            </a:r>
            <a:endParaRPr b="1" sz="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======================================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Stock Exchange Data Source:  NasdaqGS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Currency:  USD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----------------------------------------------------------------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Valuation Measures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----------------------------------------------------------------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main.market CAP:  742544048128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PE(Price to Earnings Ratio):  40.287464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Price to Sales:  5.717771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----------------------------------------------------------------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Stock Measures</a:t>
            </a:r>
            <a:endParaRPr b="1" sz="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----------------------------------------------------------------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Current Price:  1073.54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Current Change:  -0.1899414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Current percent change -0.00017689867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Current volume:  1246498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Daily Low:  1064.994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Daily High: 1088.07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Yearly high:  1291.44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Yearly Low:  984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50 day moving avg:  1069.5326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200 day moving avg:  1153.7058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Previous day close price:  1073.73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Open price:  1075.67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10days Average daily volume:  1607487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 days Average daily volume:  2064629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Beta(3y monthly), stock volatility(&gt;1, risky but profitable):  1.330345</a:t>
            </a:r>
            <a:endParaRPr sz="800"/>
          </a:p>
        </p:txBody>
      </p:sp>
      <p:sp>
        <p:nvSpPr>
          <p:cNvPr id="114" name="Google Shape;114;p17"/>
          <p:cNvSpPr txBox="1"/>
          <p:nvPr/>
        </p:nvSpPr>
        <p:spPr>
          <a:xfrm>
            <a:off x="546200" y="2366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Financial Highlights:</a:t>
            </a:r>
            <a:r>
              <a:rPr lang="en" sz="800"/>
              <a:t> Income/Cash/Balance Sheet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----------------------------------------------------------------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Interest Expense:  -109000000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Operating Income:  28882000000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Total Operating Expense:  81973000000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Total Revenue:  110855000000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Cost of Revenue:  45583000000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Income Before Tax:  27193000000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Income Tax Expense:  14531000000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Gross Profit 65272000000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Net Income:  12662000000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Net Income from Continuing Ops:  12662000000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Research and Development Cost:  16625000000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Book Value(Net Asset=TotalAsset-IntangibleAsset(Patent,Goodwill)):  169840000000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EBITDA(Earnings before interest,tax depreciation and amartization):  28882000000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Earnings per share:  26.646998679291404</a:t>
            </a:r>
            <a:endParaRPr sz="800"/>
          </a:p>
        </p:txBody>
      </p:sp>
      <p:sp>
        <p:nvSpPr>
          <p:cNvPr id="115" name="Google Shape;115;p17"/>
          <p:cNvSpPr/>
          <p:nvPr/>
        </p:nvSpPr>
        <p:spPr>
          <a:xfrm>
            <a:off x="2839941" y="152813"/>
            <a:ext cx="5992354" cy="914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4A86E8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A86E8"/>
                </a:solidFill>
                <a:latin typeface="Arial"/>
              </a:rPr>
              <a:t>Confidence level:  96 %</a:t>
            </a:r>
          </a:p>
        </p:txBody>
      </p:sp>
      <p:sp>
        <p:nvSpPr>
          <p:cNvPr id="116" name="Google Shape;116;p17"/>
          <p:cNvSpPr txBox="1"/>
          <p:nvPr/>
        </p:nvSpPr>
        <p:spPr>
          <a:xfrm>
            <a:off x="3464925" y="1724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Dividents and splits, Currently, missing in YahooFinancials as well</a:t>
            </a:r>
            <a:endParaRPr b="1" sz="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----------------------------------------------------------------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Divindent Yield None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Annual average Divident yield:  None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5y average divident yield:  None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Dividend Rate:  None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Annual average dividend rate None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Payout Ratio:  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 Evidend Date:  -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