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9c9d642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9c9d642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9c9d642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9c9d642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9c9d642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9c9d642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9c9d642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9c9d642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Утилита dd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Саженов К.С.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dd(dataset definition)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</a:t>
            </a:r>
            <a:r>
              <a:rPr lang="ru"/>
              <a:t> </a:t>
            </a:r>
            <a:r>
              <a:rPr lang="ru"/>
              <a:t>смотря на простоту выполняемых действий, эта утилита намного мощнее, чем кажется: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linux администраторы часто делают backup-ы дисков/отдельных специальных разделов дисков с помощью 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dd позволяет считывать любые сырые данные, не используя никаких специальных программ(например считывать оптические диски)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GNU Coreutils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 является частью пакетов GNU, в частности Coreutils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составе GNU Coreutils - самые “обыденные” утилиты командной строки, такие как rm, ls, и проч.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/dev/*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 часто используется с устройствами /dev/ . Именно благодаря им dd стал таким инструментом, без которого не может обойтись ни один Unix &amp; Linux дистрибутив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Примеры таких файловых устройств: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/dev/zeros - устройство, которое всегда выводит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/dev/ones - аналогично, но нули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/dev/urandom - псевдорандомные числа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/dev/cdrom - часто является cd-rom-ом(отсюда можно считывать оптические диски)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/dev/sda - физический жёсткий диск(первый)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