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jpeg" ContentType="image/jpeg"/>
  <Override PartName="/ppt/media/image2.png" ContentType="image/png"/>
  <Override PartName="/ppt/media/image3.jpeg" ContentType="image/jpeg"/>
  <Override PartName="/ppt/media/image1.png" ContentType="image/png"/>
  <Override PartName="/ppt/media/image5.jpeg" ContentType="image/jpeg"/>
  <Override PartName="/ppt/media/image4.jpeg" ContentType="image/jpe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45C16AC-EF7B-4EAF-9058-C98C2D80BB8A}" type="slidenum"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024A76B-3311-46ED-BEE7-7053C6C31B2B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Аарон Шварц</a:t>
            </a:r>
            <a:br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Биография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Подготовлено Саженовым Константином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Студентом 1 курса группы М8О-108Б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Интернет - гений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В 13 лет выиграл премию ArsDigita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В 14 стал соавтором RSS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60" spc="-1" strike="noStrike">
                <a:solidFill>
                  <a:srgbClr val="ffffff"/>
                </a:solidFill>
                <a:latin typeface="Arial"/>
              </a:rPr>
              <a:t>«Кто пишет Википедию» и «HOWTO: Как быть более продуктивным»</a:t>
            </a:r>
            <a:endParaRPr b="0" lang="ru-RU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Интернет-мальчик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396000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Сразу после смерти Аарона Шварца был снят фильм про его жизнь, работу и активистскую деятельность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264000" y="1872000"/>
            <a:ext cx="3024000" cy="45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Борец за свободный Интернет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3096000" cy="492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Скачал федеральные судебные документы из PACER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Учавствовал в акциях протеста против SOPA и PIPA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816000" y="1780920"/>
            <a:ext cx="5163480" cy="33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Reddit и Infogami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После года обучения в Стэндфорде основал компанию Infogami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2005 г. Infogami слилась с Reddit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20000" y="4152600"/>
            <a:ext cx="3666600" cy="12474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320000" y="3960000"/>
            <a:ext cx="5328000" cy="188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Вклад в Википедию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Активный редактор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«Спор» с соучредителем Википедии Джимми Уэйлса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Зал славы Интернета(посмертно)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EEF Pioneer Award(Награда первопроходцу) 2013 года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Суд и суицид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2011 году был арестован за скачивание материалов из библиотеки JSTOR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Шварцу грозило 35 лет и огромный штраф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Отказался признавать вину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11 января 2013 года был найден </a:t>
            </a:r>
            <a:r>
              <a:rPr b="0" lang="ru-RU" sz="3200" spc="-1" strike="noStrike">
                <a:latin typeface="Arial"/>
              </a:rPr>
              <a:t>повешенным в своей квартире без предсмертной записки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2019-10-22T09:52:36Z</dcterms:created>
  <dc:creator/>
  <dc:description/>
  <dc:language>ru-RU</dc:language>
  <cp:lastModifiedBy/>
  <dcterms:modified xsi:type="dcterms:W3CDTF">2019-10-22T10:39:07Z</dcterms:modified>
  <cp:revision>2</cp:revision>
  <dc:subject/>
  <dc:title>Blueprint Plans</dc:title>
</cp:coreProperties>
</file>