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82690"/>
  </p:normalViewPr>
  <p:slideViewPr>
    <p:cSldViewPr snapToGrid="0" snapToObjects="1">
      <p:cViewPr varScale="1">
        <p:scale>
          <a:sx n="107" d="100"/>
          <a:sy n="107" d="100"/>
        </p:scale>
        <p:origin x="1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3" d="100"/>
          <a:sy n="133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B288A-FA91-BD44-89DA-5EE4590AAF0A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D144A-0369-5249-A5DA-586C8725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EF07-CC83-5E4B-87BB-090FE3D5E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2C10C-E8E2-8246-96B7-98401538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726A1-0A48-2E46-916D-41FB5D61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E2E8-56F6-B944-BAFB-E11AA57B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 of Greece / Cri-CBDC / January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293E-7167-F843-9566-929FA288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35E8-A582-7840-968A-5AFDFB04F1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90" descr="_header_index">
            <a:extLst>
              <a:ext uri="{FF2B5EF4-FFF2-40B4-BE49-F238E27FC236}">
                <a16:creationId xmlns:a16="http://schemas.microsoft.com/office/drawing/2014/main" id="{B3B1B1BD-FE39-BD48-A8E0-F97D36D07D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12179300" cy="21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4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24D2-0C5A-9645-9CDC-5CBAB78D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C7DA3-42A4-EA4B-BC3F-0C171230B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39061-229E-434C-A699-50297848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F3A8-5B51-5841-A41C-411F34D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 of Greece / Cri-CBDC / January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95D9-9FB8-0140-A882-56E78ED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35E8-A582-7840-968A-5AFDFB04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4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75B02-D41F-7140-9BBF-62AE0E358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D2825-BE6F-ED4A-BA7D-E33FF101C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BB7B-5C93-BB4D-9AAF-3B359268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A884-5C8B-034E-B199-77449D55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 of Greece / Cri-CBDC / January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2DD8-EA1C-1641-BE92-BEEB9F69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35E8-A582-7840-968A-5AFDFB04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2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485B-EA1A-0E4C-BF33-F504A65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6D34-E942-6842-9A17-381E02B6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1975-FD1D-B54D-8ED5-68C22D75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14B-B01F-9846-9E9E-3EE77A8C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 of Greece / Cri-CBDC / January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662B-6A9B-2B45-81C2-ED2C41C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35E8-A582-7840-968A-5AFDFB04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948B-E450-7641-8065-995A43AB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C4BCF-E03A-4B4C-9CAA-DA72333B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AC2A-4AC7-4D4E-A6FE-4E3B79C5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F6F5-53A6-754E-A442-48FD450D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 of Greece / Cri-CBDC / January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A77F-D712-ED48-AD1C-C0C62D53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35E8-A582-7840-968A-5AFDFB04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FE5C-0FD7-814E-AE2F-514584A5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F87E-882D-2A4A-983E-2174B5415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F84AB-F38F-1B40-A794-CD5366246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7DE33-3E0B-FE4F-8D98-6C22B571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0A05F-9CF5-E94F-9FF4-EFB06AFF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 of Greece / Cri-CBDC / January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709A2-6101-1144-8513-4BDB6272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35E8-A582-7840-968A-5AFDFB04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7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BC1D-5C2E-534A-A004-A2784269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EB42-683E-4D42-ABE9-DA93944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3F333-45C3-1549-B41B-9C4C0CD9F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8105B-A93E-554D-8B57-D414D3450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E8910-AB58-144B-ABC1-076F46F14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2F2E3-211A-9743-904F-9716FA9E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591F7-8F22-EA46-BD7B-374E262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 of Greece / Cri-CBDC / January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F9EA1-7C7D-BC4C-BC9F-1C7A1302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35E8-A582-7840-968A-5AFDFB04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9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1FB8-642D-774C-8B81-08E279DA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B8E66-73C5-E44C-BB7E-C5B712F4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3D6AD-6C72-984D-8CD0-DECA7E5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 of Greece / Cri-CBDC / January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9AFC-28B2-BC41-AD7F-4252391B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35E8-A582-7840-968A-5AFDFB04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1668A-7C9A-2A47-AA3C-2045F561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D6E42-2A22-DB4E-A821-73BA52D3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 of Greece / Cri-CBDC / January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EA054-2F27-3043-A84D-C7E82EF4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35E8-A582-7840-968A-5AFDFB04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4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6892-132A-E24F-A916-FC4E93B1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2D-7E22-6A41-B51C-57F1CBB9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8FA82-AB46-2C41-BC73-461477544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12825-F5F7-D244-9CC6-F1F128B1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A3062-E1DD-7648-82F4-538A880B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 of Greece / Cri-CBDC / January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28D7-CCC9-124E-A25A-F49B14AE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35E8-A582-7840-968A-5AFDFB04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8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B47E-129B-B644-9A90-F435ED3F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3A118-9B32-9047-BC9D-905F31F11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6830A-8D53-8F4B-AC7C-DB509F28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D583A-6C42-1346-8EB6-7851F700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1A4EC-4CB1-3A41-9980-F6EC1EC9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 of Greece / Cri-CBDC / January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915C-270F-B24F-8875-5F96D0B2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35E8-A582-7840-968A-5AFDFB04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78566-36D7-104D-B155-168FD65A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0" y="46301"/>
            <a:ext cx="9657806" cy="596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A630-1CE8-7849-AC03-8194F7AD5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69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209A0-87C6-CA4D-8A47-2B2F8061B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6459" y="64695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Bank of Greece / Cri-CBDC / January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8E9A2-77B5-FB49-8F5B-7C3FD2529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fld id="{400235E8-A582-7840-968A-5AFDFB04F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7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Franklin Gothic Medium" panose="020B06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355D5C5-E0BC-FC45-9D02-97312BF5233A}"/>
              </a:ext>
            </a:extLst>
          </p:cNvPr>
          <p:cNvGrpSpPr/>
          <p:nvPr/>
        </p:nvGrpSpPr>
        <p:grpSpPr>
          <a:xfrm>
            <a:off x="2185711" y="1388200"/>
            <a:ext cx="676800" cy="815970"/>
            <a:chOff x="622260" y="5030109"/>
            <a:chExt cx="676800" cy="81597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41ECE76-1786-2C45-8E4D-08200CF5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860" y="5030109"/>
              <a:ext cx="471600" cy="53897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D11998-61BD-E24B-8B79-3F5FA3284F20}"/>
                </a:ext>
              </a:extLst>
            </p:cNvPr>
            <p:cNvSpPr txBox="1"/>
            <p:nvPr/>
          </p:nvSpPr>
          <p:spPr>
            <a:xfrm>
              <a:off x="622260" y="5569080"/>
              <a:ext cx="67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Jo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35273611-7DF9-2F41-9FDB-4FABDA0FA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2511" y="1662730"/>
            <a:ext cx="338400" cy="54144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4AEEE22-B4E5-CE4A-87E7-499C06C82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4644" y="2057719"/>
            <a:ext cx="471600" cy="5389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F740F4-45B9-6D43-8960-2DDF2B1B51EA}"/>
              </a:ext>
            </a:extLst>
          </p:cNvPr>
          <p:cNvSpPr/>
          <p:nvPr/>
        </p:nvSpPr>
        <p:spPr>
          <a:xfrm>
            <a:off x="5887144" y="748145"/>
            <a:ext cx="3981251" cy="18763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D0D43-F251-674C-945B-26472DB290A1}"/>
              </a:ext>
            </a:extLst>
          </p:cNvPr>
          <p:cNvSpPr txBox="1"/>
          <p:nvPr/>
        </p:nvSpPr>
        <p:spPr>
          <a:xfrm>
            <a:off x="8489755" y="2367191"/>
            <a:ext cx="16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SUPER MARKET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F7F375-C91C-F643-A0F9-DB26C5683E35}"/>
              </a:ext>
            </a:extLst>
          </p:cNvPr>
          <p:cNvGrpSpPr/>
          <p:nvPr/>
        </p:nvGrpSpPr>
        <p:grpSpPr>
          <a:xfrm>
            <a:off x="6065317" y="897991"/>
            <a:ext cx="676800" cy="792992"/>
            <a:chOff x="4516908" y="3441616"/>
            <a:chExt cx="676800" cy="792992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6EE628A-698B-DF44-AD3F-233EEE8EE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108" y="3441616"/>
              <a:ext cx="338400" cy="54144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8A20F5-A345-C644-8348-9F7AE5E45F74}"/>
                </a:ext>
              </a:extLst>
            </p:cNvPr>
            <p:cNvSpPr txBox="1"/>
            <p:nvPr/>
          </p:nvSpPr>
          <p:spPr>
            <a:xfrm>
              <a:off x="4516908" y="3957609"/>
              <a:ext cx="67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7BDF8E-F853-7E4B-8333-EE7EB4A42F24}"/>
              </a:ext>
            </a:extLst>
          </p:cNvPr>
          <p:cNvGrpSpPr/>
          <p:nvPr/>
        </p:nvGrpSpPr>
        <p:grpSpPr>
          <a:xfrm>
            <a:off x="6908790" y="1689887"/>
            <a:ext cx="676800" cy="792992"/>
            <a:chOff x="4516908" y="3441616"/>
            <a:chExt cx="676800" cy="792992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1C906F7-D641-8044-BE0A-5EFE822D9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108" y="3441616"/>
              <a:ext cx="338400" cy="54144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8E138E-D112-AA48-BBE5-0CCABD209CAE}"/>
                </a:ext>
              </a:extLst>
            </p:cNvPr>
            <p:cNvSpPr txBox="1"/>
            <p:nvPr/>
          </p:nvSpPr>
          <p:spPr>
            <a:xfrm>
              <a:off x="4516908" y="3957609"/>
              <a:ext cx="67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Carol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68BE8AD-C5D8-8C4A-9B06-CF736A71C1AD}"/>
              </a:ext>
            </a:extLst>
          </p:cNvPr>
          <p:cNvGrpSpPr/>
          <p:nvPr/>
        </p:nvGrpSpPr>
        <p:grpSpPr>
          <a:xfrm>
            <a:off x="7952787" y="1388200"/>
            <a:ext cx="676800" cy="792992"/>
            <a:chOff x="4516908" y="3441616"/>
            <a:chExt cx="676800" cy="792992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F68B647E-68DC-9A43-A905-9746EE399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108" y="3441616"/>
              <a:ext cx="338400" cy="54144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E8BA5A-17BA-9544-9238-F4E9ADD22A8F}"/>
                </a:ext>
              </a:extLst>
            </p:cNvPr>
            <p:cNvSpPr txBox="1"/>
            <p:nvPr/>
          </p:nvSpPr>
          <p:spPr>
            <a:xfrm>
              <a:off x="4516908" y="3957609"/>
              <a:ext cx="67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Erin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81AB8-26E8-8043-ABEC-D524FCED1DD9}"/>
              </a:ext>
            </a:extLst>
          </p:cNvPr>
          <p:cNvGrpSpPr/>
          <p:nvPr/>
        </p:nvGrpSpPr>
        <p:grpSpPr>
          <a:xfrm>
            <a:off x="9030236" y="897991"/>
            <a:ext cx="676800" cy="792992"/>
            <a:chOff x="4516908" y="3441616"/>
            <a:chExt cx="676800" cy="792992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E7BCCD48-D81F-814E-9D61-7F2301229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108" y="3441616"/>
              <a:ext cx="338400" cy="54144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78C2B9-A9DF-D44E-8331-9A91B4ACF323}"/>
                </a:ext>
              </a:extLst>
            </p:cNvPr>
            <p:cNvSpPr txBox="1"/>
            <p:nvPr/>
          </p:nvSpPr>
          <p:spPr>
            <a:xfrm>
              <a:off x="4516908" y="3957609"/>
              <a:ext cx="67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Frank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8304164-8106-E848-A516-013AFDE4F63C}"/>
              </a:ext>
            </a:extLst>
          </p:cNvPr>
          <p:cNvSpPr/>
          <p:nvPr/>
        </p:nvSpPr>
        <p:spPr>
          <a:xfrm>
            <a:off x="5887143" y="2854815"/>
            <a:ext cx="3981251" cy="1194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1BE86AF5-52AD-3B4D-AC73-70D0B33CB6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4644" y="2865188"/>
            <a:ext cx="471600" cy="5389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9A4AD06-F660-114B-B723-8A63E0516F8A}"/>
              </a:ext>
            </a:extLst>
          </p:cNvPr>
          <p:cNvSpPr txBox="1"/>
          <p:nvPr/>
        </p:nvSpPr>
        <p:spPr>
          <a:xfrm>
            <a:off x="9175685" y="3802874"/>
            <a:ext cx="932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BUS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85AAA77-41DE-D244-AC7A-2AEF27AEA136}"/>
              </a:ext>
            </a:extLst>
          </p:cNvPr>
          <p:cNvSpPr>
            <a:spLocks noChangeAspect="1"/>
          </p:cNvSpPr>
          <p:nvPr/>
        </p:nvSpPr>
        <p:spPr>
          <a:xfrm>
            <a:off x="6365442" y="3796896"/>
            <a:ext cx="540000" cy="540000"/>
          </a:xfrm>
          <a:prstGeom prst="arc">
            <a:avLst>
              <a:gd name="adj1" fmla="val 10811579"/>
              <a:gd name="adj2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3869BA4-0BDE-864E-96D8-33868FE18E20}"/>
              </a:ext>
            </a:extLst>
          </p:cNvPr>
          <p:cNvSpPr>
            <a:spLocks noChangeAspect="1"/>
          </p:cNvSpPr>
          <p:nvPr/>
        </p:nvSpPr>
        <p:spPr>
          <a:xfrm>
            <a:off x="6419442" y="3859357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6D48551F-C223-D94F-8936-B68113E4A66A}"/>
              </a:ext>
            </a:extLst>
          </p:cNvPr>
          <p:cNvSpPr>
            <a:spLocks noChangeAspect="1"/>
          </p:cNvSpPr>
          <p:nvPr/>
        </p:nvSpPr>
        <p:spPr>
          <a:xfrm>
            <a:off x="8546560" y="3796896"/>
            <a:ext cx="540000" cy="540000"/>
          </a:xfrm>
          <a:prstGeom prst="arc">
            <a:avLst>
              <a:gd name="adj1" fmla="val 10811579"/>
              <a:gd name="adj2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91B52B-DE4D-304F-A302-DAC2E456FDEC}"/>
              </a:ext>
            </a:extLst>
          </p:cNvPr>
          <p:cNvSpPr>
            <a:spLocks noChangeAspect="1"/>
          </p:cNvSpPr>
          <p:nvPr/>
        </p:nvSpPr>
        <p:spPr>
          <a:xfrm>
            <a:off x="8600560" y="3859357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F639451-27CC-6146-AB4D-4EED3A3379C0}"/>
              </a:ext>
            </a:extLst>
          </p:cNvPr>
          <p:cNvGrpSpPr/>
          <p:nvPr/>
        </p:nvGrpSpPr>
        <p:grpSpPr>
          <a:xfrm>
            <a:off x="6635442" y="3007663"/>
            <a:ext cx="676800" cy="792992"/>
            <a:chOff x="4516908" y="3441616"/>
            <a:chExt cx="676800" cy="792992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4E3BBD29-327B-2A49-B30C-861DED295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108" y="3441616"/>
              <a:ext cx="338400" cy="54144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6073F8-3005-DC40-9C2E-6AF945025827}"/>
                </a:ext>
              </a:extLst>
            </p:cNvPr>
            <p:cNvSpPr txBox="1"/>
            <p:nvPr/>
          </p:nvSpPr>
          <p:spPr>
            <a:xfrm>
              <a:off x="4516908" y="3957609"/>
              <a:ext cx="67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Alice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8602D57-FDB8-5E4E-B96F-AB89950070C5}"/>
              </a:ext>
            </a:extLst>
          </p:cNvPr>
          <p:cNvGrpSpPr/>
          <p:nvPr/>
        </p:nvGrpSpPr>
        <p:grpSpPr>
          <a:xfrm>
            <a:off x="7582242" y="3007663"/>
            <a:ext cx="676800" cy="792992"/>
            <a:chOff x="4516908" y="3441616"/>
            <a:chExt cx="676800" cy="792992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077731DA-22D7-5740-B5DB-8155AD7C7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108" y="3441616"/>
              <a:ext cx="338400" cy="54144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BB5659-E54F-BA41-95A4-56B471775B7F}"/>
                </a:ext>
              </a:extLst>
            </p:cNvPr>
            <p:cNvSpPr txBox="1"/>
            <p:nvPr/>
          </p:nvSpPr>
          <p:spPr>
            <a:xfrm>
              <a:off x="4516908" y="3957609"/>
              <a:ext cx="67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Olivia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2EF2E9-65EB-D848-9F76-93B8785F4118}"/>
              </a:ext>
            </a:extLst>
          </p:cNvPr>
          <p:cNvGrpSpPr/>
          <p:nvPr/>
        </p:nvGrpSpPr>
        <p:grpSpPr>
          <a:xfrm>
            <a:off x="8485647" y="2991728"/>
            <a:ext cx="676800" cy="792992"/>
            <a:chOff x="4516908" y="3441616"/>
            <a:chExt cx="676800" cy="792992"/>
          </a:xfrm>
        </p:grpSpPr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B1EC56B1-0B83-7E49-97B7-DD48B5CF2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108" y="3441616"/>
              <a:ext cx="338400" cy="54144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873A3C-E6AC-4B45-BAC2-1E3BA22BDA41}"/>
                </a:ext>
              </a:extLst>
            </p:cNvPr>
            <p:cNvSpPr txBox="1"/>
            <p:nvPr/>
          </p:nvSpPr>
          <p:spPr>
            <a:xfrm>
              <a:off x="4516908" y="3957609"/>
              <a:ext cx="67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Trudy</a:t>
              </a:r>
            </a:p>
          </p:txBody>
        </p:sp>
      </p:grpSp>
      <p:pic>
        <p:nvPicPr>
          <p:cNvPr id="65" name="Graphic 64">
            <a:extLst>
              <a:ext uri="{FF2B5EF4-FFF2-40B4-BE49-F238E27FC236}">
                <a16:creationId xmlns:a16="http://schemas.microsoft.com/office/drawing/2014/main" id="{F6D31962-2AF0-BC4D-A7EC-4278E150F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0513" y="5001539"/>
            <a:ext cx="471600" cy="538971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02F03C5-571F-164E-9076-514DCAF56BCD}"/>
              </a:ext>
            </a:extLst>
          </p:cNvPr>
          <p:cNvSpPr/>
          <p:nvPr/>
        </p:nvSpPr>
        <p:spPr>
          <a:xfrm>
            <a:off x="5887144" y="4451709"/>
            <a:ext cx="2598504" cy="11184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5B3F9E-5104-C145-B56D-3EF886CB7713}"/>
              </a:ext>
            </a:extLst>
          </p:cNvPr>
          <p:cNvSpPr txBox="1"/>
          <p:nvPr/>
        </p:nvSpPr>
        <p:spPr>
          <a:xfrm>
            <a:off x="7388682" y="5274139"/>
            <a:ext cx="16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RETAIL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1CBBC74-C144-EB48-9B4C-98F030387CB3}"/>
              </a:ext>
            </a:extLst>
          </p:cNvPr>
          <p:cNvGrpSpPr/>
          <p:nvPr/>
        </p:nvGrpSpPr>
        <p:grpSpPr>
          <a:xfrm>
            <a:off x="6767080" y="4660539"/>
            <a:ext cx="676800" cy="792992"/>
            <a:chOff x="4516908" y="3441616"/>
            <a:chExt cx="676800" cy="792992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DAA8A6EA-9A54-BB4C-A8E9-D09F0540C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108" y="3441616"/>
              <a:ext cx="338400" cy="54144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E38215-3882-D243-B53A-23EB8D36B8CA}"/>
                </a:ext>
              </a:extLst>
            </p:cNvPr>
            <p:cNvSpPr txBox="1"/>
            <p:nvPr/>
          </p:nvSpPr>
          <p:spPr>
            <a:xfrm>
              <a:off x="4516908" y="3957609"/>
              <a:ext cx="67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Wendy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FD05EB9-654F-C548-971C-28E772E04FF7}"/>
              </a:ext>
            </a:extLst>
          </p:cNvPr>
          <p:cNvGrpSpPr/>
          <p:nvPr/>
        </p:nvGrpSpPr>
        <p:grpSpPr>
          <a:xfrm>
            <a:off x="2185711" y="4593554"/>
            <a:ext cx="676800" cy="815970"/>
            <a:chOff x="1425358" y="4932493"/>
            <a:chExt cx="676800" cy="815970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62A2C549-63EE-B84D-8A05-F22DAEDE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27958" y="4932493"/>
              <a:ext cx="471600" cy="538971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AD07EF0-10FD-FF40-989D-150FE08D90EB}"/>
                </a:ext>
              </a:extLst>
            </p:cNvPr>
            <p:cNvSpPr txBox="1"/>
            <p:nvPr/>
          </p:nvSpPr>
          <p:spPr>
            <a:xfrm>
              <a:off x="1425358" y="5471464"/>
              <a:ext cx="67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State</a:t>
              </a:r>
            </a:p>
          </p:txBody>
        </p:sp>
      </p:grpSp>
      <p:pic>
        <p:nvPicPr>
          <p:cNvPr id="90" name="Graphic 89">
            <a:extLst>
              <a:ext uri="{FF2B5EF4-FFF2-40B4-BE49-F238E27FC236}">
                <a16:creationId xmlns:a16="http://schemas.microsoft.com/office/drawing/2014/main" id="{2C443F77-6015-0545-970C-607CB5B561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9495" y="4981237"/>
            <a:ext cx="676800" cy="54144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8B793D3A-BABC-5C44-82DC-2A9C9465ED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55292" y="3099274"/>
            <a:ext cx="540000" cy="5400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35F43CB-18E6-624A-860F-DB6959E6E416}"/>
              </a:ext>
            </a:extLst>
          </p:cNvPr>
          <p:cNvSpPr txBox="1"/>
          <p:nvPr/>
        </p:nvSpPr>
        <p:spPr>
          <a:xfrm>
            <a:off x="3735769" y="3618440"/>
            <a:ext cx="1074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TAPPA Central Service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DED582-C2A4-9046-8D9B-04EC8256515A}"/>
              </a:ext>
            </a:extLst>
          </p:cNvPr>
          <p:cNvSpPr txBox="1"/>
          <p:nvPr/>
        </p:nvSpPr>
        <p:spPr>
          <a:xfrm>
            <a:off x="3684775" y="1712175"/>
            <a:ext cx="157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1. User scans QR code on entrance and exit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227E3CF-21EB-A046-82F0-2A798C321A19}"/>
              </a:ext>
            </a:extLst>
          </p:cNvPr>
          <p:cNvCxnSpPr>
            <a:cxnSpLocks/>
          </p:cNvCxnSpPr>
          <p:nvPr/>
        </p:nvCxnSpPr>
        <p:spPr>
          <a:xfrm>
            <a:off x="3496425" y="1943008"/>
            <a:ext cx="197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4CAB1CC-FDFB-8143-B688-DED89848BD75}"/>
              </a:ext>
            </a:extLst>
          </p:cNvPr>
          <p:cNvCxnSpPr>
            <a:cxnSpLocks/>
          </p:cNvCxnSpPr>
          <p:nvPr/>
        </p:nvCxnSpPr>
        <p:spPr>
          <a:xfrm>
            <a:off x="3239580" y="2362206"/>
            <a:ext cx="519100" cy="64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60FED2A-033F-184D-A8AB-534EEBD07BAB}"/>
              </a:ext>
            </a:extLst>
          </p:cNvPr>
          <p:cNvCxnSpPr>
            <a:cxnSpLocks/>
          </p:cNvCxnSpPr>
          <p:nvPr/>
        </p:nvCxnSpPr>
        <p:spPr>
          <a:xfrm flipV="1">
            <a:off x="3031711" y="3930012"/>
            <a:ext cx="713901" cy="73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6F3DE9-9D94-C444-92FF-9BE774A41C6E}"/>
              </a:ext>
            </a:extLst>
          </p:cNvPr>
          <p:cNvSpPr txBox="1"/>
          <p:nvPr/>
        </p:nvSpPr>
        <p:spPr>
          <a:xfrm>
            <a:off x="1881031" y="2512523"/>
            <a:ext cx="166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2. User uploads </a:t>
            </a:r>
            <a:r>
              <a:rPr lang="en-US" sz="1200" b="1" dirty="0">
                <a:solidFill>
                  <a:schemeClr val="accent1"/>
                </a:solidFill>
              </a:rPr>
              <a:t>Pseudo ID</a:t>
            </a:r>
            <a:r>
              <a:rPr lang="en-US" sz="1200" dirty="0">
                <a:solidFill>
                  <a:schemeClr val="accent1"/>
                </a:solidFill>
              </a:rPr>
              <a:t> and </a:t>
            </a:r>
            <a:r>
              <a:rPr lang="en-US" sz="1200" b="1" dirty="0">
                <a:solidFill>
                  <a:schemeClr val="accent1"/>
                </a:solidFill>
              </a:rPr>
              <a:t>Location ID</a:t>
            </a:r>
          </a:p>
        </p:txBody>
      </p:sp>
      <p:sp>
        <p:nvSpPr>
          <p:cNvPr id="106" name="Footer Placeholder 3">
            <a:extLst>
              <a:ext uri="{FF2B5EF4-FFF2-40B4-BE49-F238E27FC236}">
                <a16:creationId xmlns:a16="http://schemas.microsoft.com/office/drawing/2014/main" id="{6D253F5B-0E6A-E548-AC23-8C29AF179396}"/>
              </a:ext>
            </a:extLst>
          </p:cNvPr>
          <p:cNvSpPr txBox="1">
            <a:spLocks/>
          </p:cNvSpPr>
          <p:nvPr/>
        </p:nvSpPr>
        <p:spPr>
          <a:xfrm>
            <a:off x="3838275" y="600844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ranklin Gothic Medium Cond" panose="020B06060304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TAPPA Architecture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D67AA94-856B-C047-BFE4-41BA9CF36E4A}"/>
              </a:ext>
            </a:extLst>
          </p:cNvPr>
          <p:cNvSpPr txBox="1"/>
          <p:nvPr/>
        </p:nvSpPr>
        <p:spPr>
          <a:xfrm>
            <a:off x="3376274" y="4220876"/>
            <a:ext cx="181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3. Administrator </a:t>
            </a:r>
            <a:r>
              <a:rPr lang="en-US" sz="1200" b="1" dirty="0">
                <a:solidFill>
                  <a:schemeClr val="accent1"/>
                </a:solidFill>
              </a:rPr>
              <a:t>monitors</a:t>
            </a:r>
            <a:r>
              <a:rPr lang="en-US" sz="1200" dirty="0">
                <a:solidFill>
                  <a:schemeClr val="accent1"/>
                </a:solidFill>
              </a:rPr>
              <a:t> and </a:t>
            </a:r>
            <a:r>
              <a:rPr lang="en-US" sz="1200" b="1" dirty="0">
                <a:solidFill>
                  <a:schemeClr val="accent1"/>
                </a:solidFill>
              </a:rPr>
              <a:t>correlates</a:t>
            </a:r>
            <a:r>
              <a:rPr lang="en-US" sz="1200" dirty="0">
                <a:solidFill>
                  <a:schemeClr val="accent1"/>
                </a:solidFill>
              </a:rPr>
              <a:t> data</a:t>
            </a:r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45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Medium</vt:lpstr>
      <vt:lpstr>Franklin Gothic Medium Cond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Panagiotis Sebos &amp; Christos Malliarakis</dc:creator>
  <cp:lastModifiedBy>Panagiotis Sebos</cp:lastModifiedBy>
  <cp:revision>173</cp:revision>
  <cp:lastPrinted>2020-04-25T16:29:03Z</cp:lastPrinted>
  <dcterms:created xsi:type="dcterms:W3CDTF">2020-01-20T07:38:56Z</dcterms:created>
  <dcterms:modified xsi:type="dcterms:W3CDTF">2020-04-26T07:49:30Z</dcterms:modified>
</cp:coreProperties>
</file>