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767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8F01E-0E59-E24F-968A-DE2103D853DF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8E4F8-930A-8249-9720-FD348B8DC1EE}">
      <dgm:prSet phldrT="[Text]"/>
      <dgm:spPr/>
      <dgm:t>
        <a:bodyPr/>
        <a:lstStyle/>
        <a:p>
          <a:r>
            <a:rPr lang="en-US" dirty="0"/>
            <a:t>Oil &amp; Gas to Energy Industry</a:t>
          </a:r>
        </a:p>
      </dgm:t>
    </dgm:pt>
    <dgm:pt modelId="{0FA124AF-2401-9B49-BA17-39927AD4FF0D}" type="parTrans" cxnId="{A8DFE830-2780-9045-AE46-F767B3780C63}">
      <dgm:prSet/>
      <dgm:spPr/>
      <dgm:t>
        <a:bodyPr/>
        <a:lstStyle/>
        <a:p>
          <a:endParaRPr lang="en-US"/>
        </a:p>
      </dgm:t>
    </dgm:pt>
    <dgm:pt modelId="{50C6E917-9AB0-7648-AD50-7CB8DC76AF01}" type="sibTrans" cxnId="{A8DFE830-2780-9045-AE46-F767B3780C63}">
      <dgm:prSet/>
      <dgm:spPr/>
      <dgm:t>
        <a:bodyPr/>
        <a:lstStyle/>
        <a:p>
          <a:endParaRPr lang="en-US"/>
        </a:p>
      </dgm:t>
    </dgm:pt>
    <dgm:pt modelId="{F21815EC-5DCB-0B43-A253-5C22BA3D39E9}">
      <dgm:prSet phldrT="[Text]"/>
      <dgm:spPr/>
      <dgm:t>
        <a:bodyPr/>
        <a:lstStyle/>
        <a:p>
          <a:r>
            <a:rPr lang="en-US" dirty="0"/>
            <a:t>Energy Transition</a:t>
          </a:r>
        </a:p>
      </dgm:t>
    </dgm:pt>
    <dgm:pt modelId="{14FB9EF4-1B18-E649-B845-78F167312240}" type="parTrans" cxnId="{EACCF519-52CD-2B42-B522-CD5DA9CF9DB5}">
      <dgm:prSet/>
      <dgm:spPr/>
      <dgm:t>
        <a:bodyPr/>
        <a:lstStyle/>
        <a:p>
          <a:endParaRPr lang="en-US"/>
        </a:p>
      </dgm:t>
    </dgm:pt>
    <dgm:pt modelId="{2EB0E580-A9AF-5840-8774-3B419E6A15F4}" type="sibTrans" cxnId="{EACCF519-52CD-2B42-B522-CD5DA9CF9DB5}">
      <dgm:prSet/>
      <dgm:spPr/>
      <dgm:t>
        <a:bodyPr/>
        <a:lstStyle/>
        <a:p>
          <a:endParaRPr lang="en-US"/>
        </a:p>
      </dgm:t>
    </dgm:pt>
    <dgm:pt modelId="{E90E1FD2-DCF6-D741-9658-E3CDDE006E42}">
      <dgm:prSet phldrT="[Text]"/>
      <dgm:spPr/>
      <dgm:t>
        <a:bodyPr/>
        <a:lstStyle/>
        <a:p>
          <a:r>
            <a:rPr lang="en-US" dirty="0"/>
            <a:t>Sustainability</a:t>
          </a:r>
        </a:p>
      </dgm:t>
    </dgm:pt>
    <dgm:pt modelId="{9C15770E-9363-4A4D-80D3-B5C35D2D7CD9}" type="parTrans" cxnId="{F764C8F3-7958-A44E-8519-F2037495C785}">
      <dgm:prSet/>
      <dgm:spPr/>
      <dgm:t>
        <a:bodyPr/>
        <a:lstStyle/>
        <a:p>
          <a:endParaRPr lang="en-US"/>
        </a:p>
      </dgm:t>
    </dgm:pt>
    <dgm:pt modelId="{A702FF9E-14D6-B24C-9209-C3BDE1765213}" type="sibTrans" cxnId="{F764C8F3-7958-A44E-8519-F2037495C785}">
      <dgm:prSet/>
      <dgm:spPr/>
      <dgm:t>
        <a:bodyPr/>
        <a:lstStyle/>
        <a:p>
          <a:endParaRPr lang="en-US"/>
        </a:p>
      </dgm:t>
    </dgm:pt>
    <dgm:pt modelId="{829BCE53-A86F-2A49-976E-18F7DFEDA922}">
      <dgm:prSet/>
      <dgm:spPr/>
      <dgm:t>
        <a:bodyPr/>
        <a:lstStyle/>
        <a:p>
          <a:r>
            <a:rPr lang="en-US" dirty="0"/>
            <a:t>Environmental Social and Governance (ESG) </a:t>
          </a:r>
        </a:p>
      </dgm:t>
    </dgm:pt>
    <dgm:pt modelId="{D4DEB18D-1774-EA4C-8057-9E58B8B13045}" type="parTrans" cxnId="{F7483542-DBC5-9A46-AF1F-89ACD43DC1DF}">
      <dgm:prSet/>
      <dgm:spPr/>
    </dgm:pt>
    <dgm:pt modelId="{E5C633D6-1512-AA4A-8DC1-386E3237D618}" type="sibTrans" cxnId="{F7483542-DBC5-9A46-AF1F-89ACD43DC1DF}">
      <dgm:prSet/>
      <dgm:spPr/>
    </dgm:pt>
    <dgm:pt modelId="{69A9B796-4133-2E4F-9E4D-80C674804C20}" type="pres">
      <dgm:prSet presAssocID="{9A98F01E-0E59-E24F-968A-DE2103D853DF}" presName="linear" presStyleCnt="0">
        <dgm:presLayoutVars>
          <dgm:dir/>
          <dgm:animLvl val="lvl"/>
          <dgm:resizeHandles val="exact"/>
        </dgm:presLayoutVars>
      </dgm:prSet>
      <dgm:spPr/>
    </dgm:pt>
    <dgm:pt modelId="{73692FBE-99DF-C241-B762-1796ECE82E73}" type="pres">
      <dgm:prSet presAssocID="{FDA8E4F8-930A-8249-9720-FD348B8DC1EE}" presName="parentLin" presStyleCnt="0"/>
      <dgm:spPr/>
    </dgm:pt>
    <dgm:pt modelId="{F47AF8E6-5A7E-B44D-95A0-CD3A45B11BEA}" type="pres">
      <dgm:prSet presAssocID="{FDA8E4F8-930A-8249-9720-FD348B8DC1EE}" presName="parentLeftMargin" presStyleLbl="node1" presStyleIdx="0" presStyleCnt="4"/>
      <dgm:spPr/>
    </dgm:pt>
    <dgm:pt modelId="{77D3C078-36F4-C64B-8F3A-586A5D7E22C9}" type="pres">
      <dgm:prSet presAssocID="{FDA8E4F8-930A-8249-9720-FD348B8DC1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68A606C-DEEA-294E-860D-CF332B51EC2B}" type="pres">
      <dgm:prSet presAssocID="{FDA8E4F8-930A-8249-9720-FD348B8DC1EE}" presName="negativeSpace" presStyleCnt="0"/>
      <dgm:spPr/>
    </dgm:pt>
    <dgm:pt modelId="{DE837CDD-966E-9543-B6E3-7244417BBBBB}" type="pres">
      <dgm:prSet presAssocID="{FDA8E4F8-930A-8249-9720-FD348B8DC1EE}" presName="childText" presStyleLbl="conFgAcc1" presStyleIdx="0" presStyleCnt="4">
        <dgm:presLayoutVars>
          <dgm:bulletEnabled val="1"/>
        </dgm:presLayoutVars>
      </dgm:prSet>
      <dgm:spPr/>
    </dgm:pt>
    <dgm:pt modelId="{A1BE0C67-DF51-0843-AD55-D6800C75C1E2}" type="pres">
      <dgm:prSet presAssocID="{50C6E917-9AB0-7648-AD50-7CB8DC76AF01}" presName="spaceBetweenRectangles" presStyleCnt="0"/>
      <dgm:spPr/>
    </dgm:pt>
    <dgm:pt modelId="{76BFEF8B-109B-5847-A2C5-F0F326289C86}" type="pres">
      <dgm:prSet presAssocID="{F21815EC-5DCB-0B43-A253-5C22BA3D39E9}" presName="parentLin" presStyleCnt="0"/>
      <dgm:spPr/>
    </dgm:pt>
    <dgm:pt modelId="{95EB421A-9FF0-C14D-A765-5391C30974B2}" type="pres">
      <dgm:prSet presAssocID="{F21815EC-5DCB-0B43-A253-5C22BA3D39E9}" presName="parentLeftMargin" presStyleLbl="node1" presStyleIdx="0" presStyleCnt="4"/>
      <dgm:spPr/>
    </dgm:pt>
    <dgm:pt modelId="{DC56EF7C-D59E-B644-9CBA-EC10E3EF7017}" type="pres">
      <dgm:prSet presAssocID="{F21815EC-5DCB-0B43-A253-5C22BA3D39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0103C8B-B9A4-8747-A504-0250FEBC4CD9}" type="pres">
      <dgm:prSet presAssocID="{F21815EC-5DCB-0B43-A253-5C22BA3D39E9}" presName="negativeSpace" presStyleCnt="0"/>
      <dgm:spPr/>
    </dgm:pt>
    <dgm:pt modelId="{4238D311-71B9-5845-AAAF-3121F3F38589}" type="pres">
      <dgm:prSet presAssocID="{F21815EC-5DCB-0B43-A253-5C22BA3D39E9}" presName="childText" presStyleLbl="conFgAcc1" presStyleIdx="1" presStyleCnt="4">
        <dgm:presLayoutVars>
          <dgm:bulletEnabled val="1"/>
        </dgm:presLayoutVars>
      </dgm:prSet>
      <dgm:spPr/>
    </dgm:pt>
    <dgm:pt modelId="{E16E3F77-FE31-C14C-A190-E53015CB2224}" type="pres">
      <dgm:prSet presAssocID="{2EB0E580-A9AF-5840-8774-3B419E6A15F4}" presName="spaceBetweenRectangles" presStyleCnt="0"/>
      <dgm:spPr/>
    </dgm:pt>
    <dgm:pt modelId="{D6CE5483-4008-FB4D-A3A1-4F6B2FFAABAE}" type="pres">
      <dgm:prSet presAssocID="{E90E1FD2-DCF6-D741-9658-E3CDDE006E42}" presName="parentLin" presStyleCnt="0"/>
      <dgm:spPr/>
    </dgm:pt>
    <dgm:pt modelId="{EAF25C9E-F69E-0C4E-A9EB-2B2087DC5B3B}" type="pres">
      <dgm:prSet presAssocID="{E90E1FD2-DCF6-D741-9658-E3CDDE006E42}" presName="parentLeftMargin" presStyleLbl="node1" presStyleIdx="1" presStyleCnt="4"/>
      <dgm:spPr/>
    </dgm:pt>
    <dgm:pt modelId="{5D6399BE-B1C3-8D46-BB73-A81A156FFC47}" type="pres">
      <dgm:prSet presAssocID="{E90E1FD2-DCF6-D741-9658-E3CDDE006E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DC9DA5-FDB3-4C44-977D-72D47EA40A9E}" type="pres">
      <dgm:prSet presAssocID="{E90E1FD2-DCF6-D741-9658-E3CDDE006E42}" presName="negativeSpace" presStyleCnt="0"/>
      <dgm:spPr/>
    </dgm:pt>
    <dgm:pt modelId="{6829FF9E-B03F-F84E-A5ED-DD21A1B1087D}" type="pres">
      <dgm:prSet presAssocID="{E90E1FD2-DCF6-D741-9658-E3CDDE006E42}" presName="childText" presStyleLbl="conFgAcc1" presStyleIdx="2" presStyleCnt="4">
        <dgm:presLayoutVars>
          <dgm:bulletEnabled val="1"/>
        </dgm:presLayoutVars>
      </dgm:prSet>
      <dgm:spPr/>
    </dgm:pt>
    <dgm:pt modelId="{52DF96A1-6370-BB45-A999-AC6C708AE4A2}" type="pres">
      <dgm:prSet presAssocID="{A702FF9E-14D6-B24C-9209-C3BDE1765213}" presName="spaceBetweenRectangles" presStyleCnt="0"/>
      <dgm:spPr/>
    </dgm:pt>
    <dgm:pt modelId="{92E04F5B-4D75-9345-AEF6-0C2778B78EC3}" type="pres">
      <dgm:prSet presAssocID="{829BCE53-A86F-2A49-976E-18F7DFEDA922}" presName="parentLin" presStyleCnt="0"/>
      <dgm:spPr/>
    </dgm:pt>
    <dgm:pt modelId="{B1203BAC-CF9F-6B4D-A60E-4CA57651BD1A}" type="pres">
      <dgm:prSet presAssocID="{829BCE53-A86F-2A49-976E-18F7DFEDA922}" presName="parentLeftMargin" presStyleLbl="node1" presStyleIdx="2" presStyleCnt="4"/>
      <dgm:spPr/>
    </dgm:pt>
    <dgm:pt modelId="{9FBD9FA6-764B-D84E-8CE4-7318338DF737}" type="pres">
      <dgm:prSet presAssocID="{829BCE53-A86F-2A49-976E-18F7DFEDA92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3843D4C-FAFD-7145-B30A-2627D40B1A78}" type="pres">
      <dgm:prSet presAssocID="{829BCE53-A86F-2A49-976E-18F7DFEDA922}" presName="negativeSpace" presStyleCnt="0"/>
      <dgm:spPr/>
    </dgm:pt>
    <dgm:pt modelId="{A417662F-292B-FD4C-84ED-649EC9FF3BBB}" type="pres">
      <dgm:prSet presAssocID="{829BCE53-A86F-2A49-976E-18F7DFEDA92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ACCF519-52CD-2B42-B522-CD5DA9CF9DB5}" srcId="{9A98F01E-0E59-E24F-968A-DE2103D853DF}" destId="{F21815EC-5DCB-0B43-A253-5C22BA3D39E9}" srcOrd="1" destOrd="0" parTransId="{14FB9EF4-1B18-E649-B845-78F167312240}" sibTransId="{2EB0E580-A9AF-5840-8774-3B419E6A15F4}"/>
    <dgm:cxn modelId="{F3C97F29-731F-6447-9A96-D376037DC1B4}" type="presOf" srcId="{829BCE53-A86F-2A49-976E-18F7DFEDA922}" destId="{B1203BAC-CF9F-6B4D-A60E-4CA57651BD1A}" srcOrd="0" destOrd="0" presId="urn:microsoft.com/office/officeart/2005/8/layout/list1"/>
    <dgm:cxn modelId="{A8DFE830-2780-9045-AE46-F767B3780C63}" srcId="{9A98F01E-0E59-E24F-968A-DE2103D853DF}" destId="{FDA8E4F8-930A-8249-9720-FD348B8DC1EE}" srcOrd="0" destOrd="0" parTransId="{0FA124AF-2401-9B49-BA17-39927AD4FF0D}" sibTransId="{50C6E917-9AB0-7648-AD50-7CB8DC76AF01}"/>
    <dgm:cxn modelId="{F7483542-DBC5-9A46-AF1F-89ACD43DC1DF}" srcId="{9A98F01E-0E59-E24F-968A-DE2103D853DF}" destId="{829BCE53-A86F-2A49-976E-18F7DFEDA922}" srcOrd="3" destOrd="0" parTransId="{D4DEB18D-1774-EA4C-8057-9E58B8B13045}" sibTransId="{E5C633D6-1512-AA4A-8DC1-386E3237D618}"/>
    <dgm:cxn modelId="{09624251-76D7-0B49-91AB-50DCD561F4DA}" type="presOf" srcId="{FDA8E4F8-930A-8249-9720-FD348B8DC1EE}" destId="{77D3C078-36F4-C64B-8F3A-586A5D7E22C9}" srcOrd="1" destOrd="0" presId="urn:microsoft.com/office/officeart/2005/8/layout/list1"/>
    <dgm:cxn modelId="{649B405A-FA08-6D4C-BD18-9337B6921E5E}" type="presOf" srcId="{E90E1FD2-DCF6-D741-9658-E3CDDE006E42}" destId="{EAF25C9E-F69E-0C4E-A9EB-2B2087DC5B3B}" srcOrd="0" destOrd="0" presId="urn:microsoft.com/office/officeart/2005/8/layout/list1"/>
    <dgm:cxn modelId="{4AF38A6B-AD09-D846-B4B6-9E389D01502B}" type="presOf" srcId="{FDA8E4F8-930A-8249-9720-FD348B8DC1EE}" destId="{F47AF8E6-5A7E-B44D-95A0-CD3A45B11BEA}" srcOrd="0" destOrd="0" presId="urn:microsoft.com/office/officeart/2005/8/layout/list1"/>
    <dgm:cxn modelId="{53BBE07A-149D-1B42-BABE-8D2A4989F749}" type="presOf" srcId="{9A98F01E-0E59-E24F-968A-DE2103D853DF}" destId="{69A9B796-4133-2E4F-9E4D-80C674804C20}" srcOrd="0" destOrd="0" presId="urn:microsoft.com/office/officeart/2005/8/layout/list1"/>
    <dgm:cxn modelId="{159B9D90-A11C-6243-A5DF-8981A7A80951}" type="presOf" srcId="{E90E1FD2-DCF6-D741-9658-E3CDDE006E42}" destId="{5D6399BE-B1C3-8D46-BB73-A81A156FFC47}" srcOrd="1" destOrd="0" presId="urn:microsoft.com/office/officeart/2005/8/layout/list1"/>
    <dgm:cxn modelId="{8BD1A6A2-F68B-6E41-81DB-F4D34327B3A5}" type="presOf" srcId="{829BCE53-A86F-2A49-976E-18F7DFEDA922}" destId="{9FBD9FA6-764B-D84E-8CE4-7318338DF737}" srcOrd="1" destOrd="0" presId="urn:microsoft.com/office/officeart/2005/8/layout/list1"/>
    <dgm:cxn modelId="{84B719CF-9934-CA41-94D7-DDAE4BBF331E}" type="presOf" srcId="{F21815EC-5DCB-0B43-A253-5C22BA3D39E9}" destId="{95EB421A-9FF0-C14D-A765-5391C30974B2}" srcOrd="0" destOrd="0" presId="urn:microsoft.com/office/officeart/2005/8/layout/list1"/>
    <dgm:cxn modelId="{ED76D3E7-4DFF-BF4C-9033-8449C23AD20A}" type="presOf" srcId="{F21815EC-5DCB-0B43-A253-5C22BA3D39E9}" destId="{DC56EF7C-D59E-B644-9CBA-EC10E3EF7017}" srcOrd="1" destOrd="0" presId="urn:microsoft.com/office/officeart/2005/8/layout/list1"/>
    <dgm:cxn modelId="{F764C8F3-7958-A44E-8519-F2037495C785}" srcId="{9A98F01E-0E59-E24F-968A-DE2103D853DF}" destId="{E90E1FD2-DCF6-D741-9658-E3CDDE006E42}" srcOrd="2" destOrd="0" parTransId="{9C15770E-9363-4A4D-80D3-B5C35D2D7CD9}" sibTransId="{A702FF9E-14D6-B24C-9209-C3BDE1765213}"/>
    <dgm:cxn modelId="{A3A30AA6-2A42-264A-B269-504EE781A960}" type="presParOf" srcId="{69A9B796-4133-2E4F-9E4D-80C674804C20}" destId="{73692FBE-99DF-C241-B762-1796ECE82E73}" srcOrd="0" destOrd="0" presId="urn:microsoft.com/office/officeart/2005/8/layout/list1"/>
    <dgm:cxn modelId="{6FA58769-6EC1-6A43-875E-940A270BD7A0}" type="presParOf" srcId="{73692FBE-99DF-C241-B762-1796ECE82E73}" destId="{F47AF8E6-5A7E-B44D-95A0-CD3A45B11BEA}" srcOrd="0" destOrd="0" presId="urn:microsoft.com/office/officeart/2005/8/layout/list1"/>
    <dgm:cxn modelId="{4E4C5603-2BBD-234C-AF40-6B3F0D7FDC04}" type="presParOf" srcId="{73692FBE-99DF-C241-B762-1796ECE82E73}" destId="{77D3C078-36F4-C64B-8F3A-586A5D7E22C9}" srcOrd="1" destOrd="0" presId="urn:microsoft.com/office/officeart/2005/8/layout/list1"/>
    <dgm:cxn modelId="{343D1C0C-5C2C-9D41-83F0-99804B2A0D9B}" type="presParOf" srcId="{69A9B796-4133-2E4F-9E4D-80C674804C20}" destId="{F68A606C-DEEA-294E-860D-CF332B51EC2B}" srcOrd="1" destOrd="0" presId="urn:microsoft.com/office/officeart/2005/8/layout/list1"/>
    <dgm:cxn modelId="{94ED616A-D092-BD41-B8B0-160EA35E53F9}" type="presParOf" srcId="{69A9B796-4133-2E4F-9E4D-80C674804C20}" destId="{DE837CDD-966E-9543-B6E3-7244417BBBBB}" srcOrd="2" destOrd="0" presId="urn:microsoft.com/office/officeart/2005/8/layout/list1"/>
    <dgm:cxn modelId="{3D8A845C-2FC1-A244-8D0F-7F870739CB53}" type="presParOf" srcId="{69A9B796-4133-2E4F-9E4D-80C674804C20}" destId="{A1BE0C67-DF51-0843-AD55-D6800C75C1E2}" srcOrd="3" destOrd="0" presId="urn:microsoft.com/office/officeart/2005/8/layout/list1"/>
    <dgm:cxn modelId="{7A27DEE2-13A3-CD40-927E-4E8034182B0D}" type="presParOf" srcId="{69A9B796-4133-2E4F-9E4D-80C674804C20}" destId="{76BFEF8B-109B-5847-A2C5-F0F326289C86}" srcOrd="4" destOrd="0" presId="urn:microsoft.com/office/officeart/2005/8/layout/list1"/>
    <dgm:cxn modelId="{371F0451-65D7-1944-A612-7B45184B5B7F}" type="presParOf" srcId="{76BFEF8B-109B-5847-A2C5-F0F326289C86}" destId="{95EB421A-9FF0-C14D-A765-5391C30974B2}" srcOrd="0" destOrd="0" presId="urn:microsoft.com/office/officeart/2005/8/layout/list1"/>
    <dgm:cxn modelId="{3D81FBE9-F112-344E-B161-6D4B8F3E000D}" type="presParOf" srcId="{76BFEF8B-109B-5847-A2C5-F0F326289C86}" destId="{DC56EF7C-D59E-B644-9CBA-EC10E3EF7017}" srcOrd="1" destOrd="0" presId="urn:microsoft.com/office/officeart/2005/8/layout/list1"/>
    <dgm:cxn modelId="{6BBE7C98-736C-DE4B-958B-A052E95E6F9B}" type="presParOf" srcId="{69A9B796-4133-2E4F-9E4D-80C674804C20}" destId="{70103C8B-B9A4-8747-A504-0250FEBC4CD9}" srcOrd="5" destOrd="0" presId="urn:microsoft.com/office/officeart/2005/8/layout/list1"/>
    <dgm:cxn modelId="{1CA00CF0-1AA6-0C47-B0B2-D6C04F2C8762}" type="presParOf" srcId="{69A9B796-4133-2E4F-9E4D-80C674804C20}" destId="{4238D311-71B9-5845-AAAF-3121F3F38589}" srcOrd="6" destOrd="0" presId="urn:microsoft.com/office/officeart/2005/8/layout/list1"/>
    <dgm:cxn modelId="{C7A08E36-CF94-F44E-9AA3-1EFE3DA6A098}" type="presParOf" srcId="{69A9B796-4133-2E4F-9E4D-80C674804C20}" destId="{E16E3F77-FE31-C14C-A190-E53015CB2224}" srcOrd="7" destOrd="0" presId="urn:microsoft.com/office/officeart/2005/8/layout/list1"/>
    <dgm:cxn modelId="{2902E61A-111C-5348-92E4-667C81723AEF}" type="presParOf" srcId="{69A9B796-4133-2E4F-9E4D-80C674804C20}" destId="{D6CE5483-4008-FB4D-A3A1-4F6B2FFAABAE}" srcOrd="8" destOrd="0" presId="urn:microsoft.com/office/officeart/2005/8/layout/list1"/>
    <dgm:cxn modelId="{B5077569-6B04-1845-AD5F-28F27EDC5EE7}" type="presParOf" srcId="{D6CE5483-4008-FB4D-A3A1-4F6B2FFAABAE}" destId="{EAF25C9E-F69E-0C4E-A9EB-2B2087DC5B3B}" srcOrd="0" destOrd="0" presId="urn:microsoft.com/office/officeart/2005/8/layout/list1"/>
    <dgm:cxn modelId="{7E9AA3D8-02D3-B044-B1D8-6D6225A94D64}" type="presParOf" srcId="{D6CE5483-4008-FB4D-A3A1-4F6B2FFAABAE}" destId="{5D6399BE-B1C3-8D46-BB73-A81A156FFC47}" srcOrd="1" destOrd="0" presId="urn:microsoft.com/office/officeart/2005/8/layout/list1"/>
    <dgm:cxn modelId="{7EFC1087-5A54-9647-AD91-1435F6C7B306}" type="presParOf" srcId="{69A9B796-4133-2E4F-9E4D-80C674804C20}" destId="{67DC9DA5-FDB3-4C44-977D-72D47EA40A9E}" srcOrd="9" destOrd="0" presId="urn:microsoft.com/office/officeart/2005/8/layout/list1"/>
    <dgm:cxn modelId="{BDB48B78-0A9B-C647-AB05-08FA93F5556A}" type="presParOf" srcId="{69A9B796-4133-2E4F-9E4D-80C674804C20}" destId="{6829FF9E-B03F-F84E-A5ED-DD21A1B1087D}" srcOrd="10" destOrd="0" presId="urn:microsoft.com/office/officeart/2005/8/layout/list1"/>
    <dgm:cxn modelId="{60666856-0A91-2B42-9D5D-E781A228232E}" type="presParOf" srcId="{69A9B796-4133-2E4F-9E4D-80C674804C20}" destId="{52DF96A1-6370-BB45-A999-AC6C708AE4A2}" srcOrd="11" destOrd="0" presId="urn:microsoft.com/office/officeart/2005/8/layout/list1"/>
    <dgm:cxn modelId="{BAFF7E52-BDE2-3847-9276-55276F15B002}" type="presParOf" srcId="{69A9B796-4133-2E4F-9E4D-80C674804C20}" destId="{92E04F5B-4D75-9345-AEF6-0C2778B78EC3}" srcOrd="12" destOrd="0" presId="urn:microsoft.com/office/officeart/2005/8/layout/list1"/>
    <dgm:cxn modelId="{1555C175-6DCD-9444-B872-4C742A7883AD}" type="presParOf" srcId="{92E04F5B-4D75-9345-AEF6-0C2778B78EC3}" destId="{B1203BAC-CF9F-6B4D-A60E-4CA57651BD1A}" srcOrd="0" destOrd="0" presId="urn:microsoft.com/office/officeart/2005/8/layout/list1"/>
    <dgm:cxn modelId="{FE61F5B1-5977-AE4C-82FC-C57E7DF9F40A}" type="presParOf" srcId="{92E04F5B-4D75-9345-AEF6-0C2778B78EC3}" destId="{9FBD9FA6-764B-D84E-8CE4-7318338DF737}" srcOrd="1" destOrd="0" presId="urn:microsoft.com/office/officeart/2005/8/layout/list1"/>
    <dgm:cxn modelId="{E9294AA2-970C-BC41-9A48-E95848CCDFC5}" type="presParOf" srcId="{69A9B796-4133-2E4F-9E4D-80C674804C20}" destId="{B3843D4C-FAFD-7145-B30A-2627D40B1A78}" srcOrd="13" destOrd="0" presId="urn:microsoft.com/office/officeart/2005/8/layout/list1"/>
    <dgm:cxn modelId="{25877895-77D0-2742-9361-3100F53EAC6D}" type="presParOf" srcId="{69A9B796-4133-2E4F-9E4D-80C674804C20}" destId="{A417662F-292B-FD4C-84ED-649EC9FF3B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627824-AC81-E043-AEAB-8DCD18586936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F3484-9507-894F-8615-91C125FD8345}">
      <dgm:prSet phldrT="[Text]"/>
      <dgm:spPr/>
      <dgm:t>
        <a:bodyPr/>
        <a:lstStyle/>
        <a:p>
          <a:r>
            <a:rPr lang="en-US" dirty="0"/>
            <a:t>Forbes 2000 companies</a:t>
          </a:r>
        </a:p>
      </dgm:t>
    </dgm:pt>
    <dgm:pt modelId="{3ED5E3C3-4B6C-CB44-B904-DA3542B48140}" type="parTrans" cxnId="{3168B012-5A35-1C45-829F-400968E58F1B}">
      <dgm:prSet/>
      <dgm:spPr/>
      <dgm:t>
        <a:bodyPr/>
        <a:lstStyle/>
        <a:p>
          <a:endParaRPr lang="en-US"/>
        </a:p>
      </dgm:t>
    </dgm:pt>
    <dgm:pt modelId="{7EDFA988-D8E5-7F4F-9BEA-42FF52207C65}" type="sibTrans" cxnId="{3168B012-5A35-1C45-829F-400968E58F1B}">
      <dgm:prSet/>
      <dgm:spPr/>
      <dgm:t>
        <a:bodyPr/>
        <a:lstStyle/>
        <a:p>
          <a:endParaRPr lang="en-US"/>
        </a:p>
      </dgm:t>
    </dgm:pt>
    <dgm:pt modelId="{5FA2D2EF-10AB-9D43-BCBF-987965B74A46}">
      <dgm:prSet phldrT="[Text]"/>
      <dgm:spPr/>
      <dgm:t>
        <a:bodyPr/>
        <a:lstStyle/>
        <a:p>
          <a:r>
            <a:rPr lang="en-US" dirty="0"/>
            <a:t>Financial Metrics</a:t>
          </a:r>
        </a:p>
      </dgm:t>
    </dgm:pt>
    <dgm:pt modelId="{2BFF3C97-5E65-1542-85B8-489D052CF6D9}" type="parTrans" cxnId="{C534ECEB-EC5E-8B45-ACAC-347B7C3AE729}">
      <dgm:prSet/>
      <dgm:spPr/>
      <dgm:t>
        <a:bodyPr/>
        <a:lstStyle/>
        <a:p>
          <a:endParaRPr lang="en-US"/>
        </a:p>
      </dgm:t>
    </dgm:pt>
    <dgm:pt modelId="{7177AD8D-DB3D-FF43-B842-233D704351DB}" type="sibTrans" cxnId="{C534ECEB-EC5E-8B45-ACAC-347B7C3AE729}">
      <dgm:prSet/>
      <dgm:spPr/>
      <dgm:t>
        <a:bodyPr/>
        <a:lstStyle/>
        <a:p>
          <a:endParaRPr lang="en-US"/>
        </a:p>
      </dgm:t>
    </dgm:pt>
    <dgm:pt modelId="{3B6A864F-F9AA-F449-8180-D53950FC5D2C}">
      <dgm:prSet phldrT="[Text]"/>
      <dgm:spPr/>
      <dgm:t>
        <a:bodyPr/>
        <a:lstStyle/>
        <a:p>
          <a:r>
            <a:rPr lang="en-US" dirty="0"/>
            <a:t>ESG information</a:t>
          </a:r>
        </a:p>
      </dgm:t>
    </dgm:pt>
    <dgm:pt modelId="{72FF28A7-8ECE-4D4E-B95B-FBD3F8F3A01C}" type="parTrans" cxnId="{CA669F31-4135-9C4F-AA32-DCB3FD977321}">
      <dgm:prSet/>
      <dgm:spPr/>
      <dgm:t>
        <a:bodyPr/>
        <a:lstStyle/>
        <a:p>
          <a:endParaRPr lang="en-US"/>
        </a:p>
      </dgm:t>
    </dgm:pt>
    <dgm:pt modelId="{9F52BFDB-56E2-B74D-9D09-6CB3B79D7695}" type="sibTrans" cxnId="{CA669F31-4135-9C4F-AA32-DCB3FD977321}">
      <dgm:prSet/>
      <dgm:spPr/>
      <dgm:t>
        <a:bodyPr/>
        <a:lstStyle/>
        <a:p>
          <a:endParaRPr lang="en-US"/>
        </a:p>
      </dgm:t>
    </dgm:pt>
    <dgm:pt modelId="{43CBF08F-4185-394A-884C-E24ECF0504A3}">
      <dgm:prSet phldrT="[Text]"/>
      <dgm:spPr/>
      <dgm:t>
        <a:bodyPr/>
        <a:lstStyle/>
        <a:p>
          <a:r>
            <a:rPr lang="en-US" dirty="0"/>
            <a:t>Company data</a:t>
          </a:r>
        </a:p>
      </dgm:t>
    </dgm:pt>
    <dgm:pt modelId="{CC56C9CD-7A5F-174C-A3C1-DD6D0AD0F88B}" type="parTrans" cxnId="{0F3E4537-0242-6941-A61A-85D045D4CCDD}">
      <dgm:prSet/>
      <dgm:spPr/>
      <dgm:t>
        <a:bodyPr/>
        <a:lstStyle/>
        <a:p>
          <a:endParaRPr lang="en-US"/>
        </a:p>
      </dgm:t>
    </dgm:pt>
    <dgm:pt modelId="{27EDD419-48CF-274C-B7AF-13C233FB71BE}" type="sibTrans" cxnId="{0F3E4537-0242-6941-A61A-85D045D4CCDD}">
      <dgm:prSet/>
      <dgm:spPr/>
      <dgm:t>
        <a:bodyPr/>
        <a:lstStyle/>
        <a:p>
          <a:endParaRPr lang="en-US"/>
        </a:p>
      </dgm:t>
    </dgm:pt>
    <dgm:pt modelId="{37F6B0EC-46D4-ED45-8C46-F17FB5A1C75A}" type="pres">
      <dgm:prSet presAssocID="{59627824-AC81-E043-AEAB-8DCD1858693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479D38-8D42-604E-88AA-8C7C84885185}" type="pres">
      <dgm:prSet presAssocID="{CD0F3484-9507-894F-8615-91C125FD8345}" presName="root1" presStyleCnt="0"/>
      <dgm:spPr/>
    </dgm:pt>
    <dgm:pt modelId="{B55D2932-42AE-4A4D-8DE0-D7D1942064BA}" type="pres">
      <dgm:prSet presAssocID="{CD0F3484-9507-894F-8615-91C125FD8345}" presName="LevelOneTextNode" presStyleLbl="node0" presStyleIdx="0" presStyleCnt="1" custScaleX="134198">
        <dgm:presLayoutVars>
          <dgm:chPref val="3"/>
        </dgm:presLayoutVars>
      </dgm:prSet>
      <dgm:spPr/>
    </dgm:pt>
    <dgm:pt modelId="{066AB295-34E2-6A45-A911-ECAE36394A43}" type="pres">
      <dgm:prSet presAssocID="{CD0F3484-9507-894F-8615-91C125FD8345}" presName="level2hierChild" presStyleCnt="0"/>
      <dgm:spPr/>
    </dgm:pt>
    <dgm:pt modelId="{009732E4-F224-8A4B-8DC1-9534D3373AE4}" type="pres">
      <dgm:prSet presAssocID="{2BFF3C97-5E65-1542-85B8-489D052CF6D9}" presName="conn2-1" presStyleLbl="parChTrans1D2" presStyleIdx="0" presStyleCnt="3"/>
      <dgm:spPr/>
    </dgm:pt>
    <dgm:pt modelId="{4126A9EC-46EC-AE46-9905-0C0987B52B7F}" type="pres">
      <dgm:prSet presAssocID="{2BFF3C97-5E65-1542-85B8-489D052CF6D9}" presName="connTx" presStyleLbl="parChTrans1D2" presStyleIdx="0" presStyleCnt="3"/>
      <dgm:spPr/>
    </dgm:pt>
    <dgm:pt modelId="{AF9D83FD-C9CD-F247-B9D8-AF3805320D40}" type="pres">
      <dgm:prSet presAssocID="{5FA2D2EF-10AB-9D43-BCBF-987965B74A46}" presName="root2" presStyleCnt="0"/>
      <dgm:spPr/>
    </dgm:pt>
    <dgm:pt modelId="{E3BCEFBC-9BB9-1C43-8ED4-49212F9839BE}" type="pres">
      <dgm:prSet presAssocID="{5FA2D2EF-10AB-9D43-BCBF-987965B74A46}" presName="LevelTwoTextNode" presStyleLbl="node2" presStyleIdx="0" presStyleCnt="3">
        <dgm:presLayoutVars>
          <dgm:chPref val="3"/>
        </dgm:presLayoutVars>
      </dgm:prSet>
      <dgm:spPr/>
    </dgm:pt>
    <dgm:pt modelId="{A2005EEC-9EC7-5B4C-9FCD-B74113E2C650}" type="pres">
      <dgm:prSet presAssocID="{5FA2D2EF-10AB-9D43-BCBF-987965B74A46}" presName="level3hierChild" presStyleCnt="0"/>
      <dgm:spPr/>
    </dgm:pt>
    <dgm:pt modelId="{BAC85162-D490-0544-B317-2AEEDD8ACF67}" type="pres">
      <dgm:prSet presAssocID="{72FF28A7-8ECE-4D4E-B95B-FBD3F8F3A01C}" presName="conn2-1" presStyleLbl="parChTrans1D2" presStyleIdx="1" presStyleCnt="3"/>
      <dgm:spPr/>
    </dgm:pt>
    <dgm:pt modelId="{63902A2E-1523-F140-A433-533124E9B841}" type="pres">
      <dgm:prSet presAssocID="{72FF28A7-8ECE-4D4E-B95B-FBD3F8F3A01C}" presName="connTx" presStyleLbl="parChTrans1D2" presStyleIdx="1" presStyleCnt="3"/>
      <dgm:spPr/>
    </dgm:pt>
    <dgm:pt modelId="{BF26F92F-4A7A-3C48-92E9-4E295E008150}" type="pres">
      <dgm:prSet presAssocID="{3B6A864F-F9AA-F449-8180-D53950FC5D2C}" presName="root2" presStyleCnt="0"/>
      <dgm:spPr/>
    </dgm:pt>
    <dgm:pt modelId="{4077711C-FA01-B144-9B69-CD97F76FFD44}" type="pres">
      <dgm:prSet presAssocID="{3B6A864F-F9AA-F449-8180-D53950FC5D2C}" presName="LevelTwoTextNode" presStyleLbl="node2" presStyleIdx="1" presStyleCnt="3">
        <dgm:presLayoutVars>
          <dgm:chPref val="3"/>
        </dgm:presLayoutVars>
      </dgm:prSet>
      <dgm:spPr/>
    </dgm:pt>
    <dgm:pt modelId="{90C02C7A-1120-F741-B559-F67A476EA3DA}" type="pres">
      <dgm:prSet presAssocID="{3B6A864F-F9AA-F449-8180-D53950FC5D2C}" presName="level3hierChild" presStyleCnt="0"/>
      <dgm:spPr/>
    </dgm:pt>
    <dgm:pt modelId="{F38A1C9D-37DB-8245-AFE0-62B60D209683}" type="pres">
      <dgm:prSet presAssocID="{CC56C9CD-7A5F-174C-A3C1-DD6D0AD0F88B}" presName="conn2-1" presStyleLbl="parChTrans1D2" presStyleIdx="2" presStyleCnt="3"/>
      <dgm:spPr/>
    </dgm:pt>
    <dgm:pt modelId="{1485959E-C529-BB4C-84CE-0D1F21C1DDAE}" type="pres">
      <dgm:prSet presAssocID="{CC56C9CD-7A5F-174C-A3C1-DD6D0AD0F88B}" presName="connTx" presStyleLbl="parChTrans1D2" presStyleIdx="2" presStyleCnt="3"/>
      <dgm:spPr/>
    </dgm:pt>
    <dgm:pt modelId="{B72494DB-9002-5D4F-B214-90ED7CDB9297}" type="pres">
      <dgm:prSet presAssocID="{43CBF08F-4185-394A-884C-E24ECF0504A3}" presName="root2" presStyleCnt="0"/>
      <dgm:spPr/>
    </dgm:pt>
    <dgm:pt modelId="{47BD9D20-1562-3E48-AB4E-8199217FA4FA}" type="pres">
      <dgm:prSet presAssocID="{43CBF08F-4185-394A-884C-E24ECF0504A3}" presName="LevelTwoTextNode" presStyleLbl="node2" presStyleIdx="2" presStyleCnt="3">
        <dgm:presLayoutVars>
          <dgm:chPref val="3"/>
        </dgm:presLayoutVars>
      </dgm:prSet>
      <dgm:spPr/>
    </dgm:pt>
    <dgm:pt modelId="{EC8F3444-666F-2746-A4DD-E1D81C97A52B}" type="pres">
      <dgm:prSet presAssocID="{43CBF08F-4185-394A-884C-E24ECF0504A3}" presName="level3hierChild" presStyleCnt="0"/>
      <dgm:spPr/>
    </dgm:pt>
  </dgm:ptLst>
  <dgm:cxnLst>
    <dgm:cxn modelId="{3168B012-5A35-1C45-829F-400968E58F1B}" srcId="{59627824-AC81-E043-AEAB-8DCD18586936}" destId="{CD0F3484-9507-894F-8615-91C125FD8345}" srcOrd="0" destOrd="0" parTransId="{3ED5E3C3-4B6C-CB44-B904-DA3542B48140}" sibTransId="{7EDFA988-D8E5-7F4F-9BEA-42FF52207C65}"/>
    <dgm:cxn modelId="{CA669F31-4135-9C4F-AA32-DCB3FD977321}" srcId="{CD0F3484-9507-894F-8615-91C125FD8345}" destId="{3B6A864F-F9AA-F449-8180-D53950FC5D2C}" srcOrd="1" destOrd="0" parTransId="{72FF28A7-8ECE-4D4E-B95B-FBD3F8F3A01C}" sibTransId="{9F52BFDB-56E2-B74D-9D09-6CB3B79D7695}"/>
    <dgm:cxn modelId="{0F3E4537-0242-6941-A61A-85D045D4CCDD}" srcId="{CD0F3484-9507-894F-8615-91C125FD8345}" destId="{43CBF08F-4185-394A-884C-E24ECF0504A3}" srcOrd="2" destOrd="0" parTransId="{CC56C9CD-7A5F-174C-A3C1-DD6D0AD0F88B}" sibTransId="{27EDD419-48CF-274C-B7AF-13C233FB71BE}"/>
    <dgm:cxn modelId="{331FE337-9316-FE41-BEF2-C3A173260D95}" type="presOf" srcId="{3B6A864F-F9AA-F449-8180-D53950FC5D2C}" destId="{4077711C-FA01-B144-9B69-CD97F76FFD44}" srcOrd="0" destOrd="0" presId="urn:microsoft.com/office/officeart/2008/layout/HorizontalMultiLevelHierarchy"/>
    <dgm:cxn modelId="{D0FB6054-3F8E-1B4C-AEA3-FE16F1070DD8}" type="presOf" srcId="{72FF28A7-8ECE-4D4E-B95B-FBD3F8F3A01C}" destId="{BAC85162-D490-0544-B317-2AEEDD8ACF67}" srcOrd="0" destOrd="0" presId="urn:microsoft.com/office/officeart/2008/layout/HorizontalMultiLevelHierarchy"/>
    <dgm:cxn modelId="{439A4957-4371-B242-B715-3B2ECC49C4EE}" type="presOf" srcId="{72FF28A7-8ECE-4D4E-B95B-FBD3F8F3A01C}" destId="{63902A2E-1523-F140-A433-533124E9B841}" srcOrd="1" destOrd="0" presId="urn:microsoft.com/office/officeart/2008/layout/HorizontalMultiLevelHierarchy"/>
    <dgm:cxn modelId="{3E484F7E-3521-5340-B589-CD7753312C2A}" type="presOf" srcId="{CD0F3484-9507-894F-8615-91C125FD8345}" destId="{B55D2932-42AE-4A4D-8DE0-D7D1942064BA}" srcOrd="0" destOrd="0" presId="urn:microsoft.com/office/officeart/2008/layout/HorizontalMultiLevelHierarchy"/>
    <dgm:cxn modelId="{91E32284-7DA5-D54C-84EA-D81E45F688EF}" type="presOf" srcId="{CC56C9CD-7A5F-174C-A3C1-DD6D0AD0F88B}" destId="{1485959E-C529-BB4C-84CE-0D1F21C1DDAE}" srcOrd="1" destOrd="0" presId="urn:microsoft.com/office/officeart/2008/layout/HorizontalMultiLevelHierarchy"/>
    <dgm:cxn modelId="{545D9490-F3CF-D143-B4B3-9C049F34CB8A}" type="presOf" srcId="{CC56C9CD-7A5F-174C-A3C1-DD6D0AD0F88B}" destId="{F38A1C9D-37DB-8245-AFE0-62B60D209683}" srcOrd="0" destOrd="0" presId="urn:microsoft.com/office/officeart/2008/layout/HorizontalMultiLevelHierarchy"/>
    <dgm:cxn modelId="{0CD0F9A5-37FB-7949-8A98-9E8D7AD3FE5F}" type="presOf" srcId="{59627824-AC81-E043-AEAB-8DCD18586936}" destId="{37F6B0EC-46D4-ED45-8C46-F17FB5A1C75A}" srcOrd="0" destOrd="0" presId="urn:microsoft.com/office/officeart/2008/layout/HorizontalMultiLevelHierarchy"/>
    <dgm:cxn modelId="{682266C0-6887-0E45-9BB3-F3AD71C90D76}" type="presOf" srcId="{2BFF3C97-5E65-1542-85B8-489D052CF6D9}" destId="{4126A9EC-46EC-AE46-9905-0C0987B52B7F}" srcOrd="1" destOrd="0" presId="urn:microsoft.com/office/officeart/2008/layout/HorizontalMultiLevelHierarchy"/>
    <dgm:cxn modelId="{8671DBE4-C61F-454C-B127-59FBB5D900E9}" type="presOf" srcId="{43CBF08F-4185-394A-884C-E24ECF0504A3}" destId="{47BD9D20-1562-3E48-AB4E-8199217FA4FA}" srcOrd="0" destOrd="0" presId="urn:microsoft.com/office/officeart/2008/layout/HorizontalMultiLevelHierarchy"/>
    <dgm:cxn modelId="{C534ECEB-EC5E-8B45-ACAC-347B7C3AE729}" srcId="{CD0F3484-9507-894F-8615-91C125FD8345}" destId="{5FA2D2EF-10AB-9D43-BCBF-987965B74A46}" srcOrd="0" destOrd="0" parTransId="{2BFF3C97-5E65-1542-85B8-489D052CF6D9}" sibTransId="{7177AD8D-DB3D-FF43-B842-233D704351DB}"/>
    <dgm:cxn modelId="{35DB44FA-434A-FC42-B0E5-BA509C8507C8}" type="presOf" srcId="{2BFF3C97-5E65-1542-85B8-489D052CF6D9}" destId="{009732E4-F224-8A4B-8DC1-9534D3373AE4}" srcOrd="0" destOrd="0" presId="urn:microsoft.com/office/officeart/2008/layout/HorizontalMultiLevelHierarchy"/>
    <dgm:cxn modelId="{3A97CFFB-601D-CD4E-933A-0CB5C850D65B}" type="presOf" srcId="{5FA2D2EF-10AB-9D43-BCBF-987965B74A46}" destId="{E3BCEFBC-9BB9-1C43-8ED4-49212F9839BE}" srcOrd="0" destOrd="0" presId="urn:microsoft.com/office/officeart/2008/layout/HorizontalMultiLevelHierarchy"/>
    <dgm:cxn modelId="{375A5BCA-0A38-4F44-AC4A-2EBA0D58B532}" type="presParOf" srcId="{37F6B0EC-46D4-ED45-8C46-F17FB5A1C75A}" destId="{AB479D38-8D42-604E-88AA-8C7C84885185}" srcOrd="0" destOrd="0" presId="urn:microsoft.com/office/officeart/2008/layout/HorizontalMultiLevelHierarchy"/>
    <dgm:cxn modelId="{AAF97D6B-BA69-DD41-87B4-DC5F115C529A}" type="presParOf" srcId="{AB479D38-8D42-604E-88AA-8C7C84885185}" destId="{B55D2932-42AE-4A4D-8DE0-D7D1942064BA}" srcOrd="0" destOrd="0" presId="urn:microsoft.com/office/officeart/2008/layout/HorizontalMultiLevelHierarchy"/>
    <dgm:cxn modelId="{986CE482-EE85-DA47-9D76-5DEE1625BAC7}" type="presParOf" srcId="{AB479D38-8D42-604E-88AA-8C7C84885185}" destId="{066AB295-34E2-6A45-A911-ECAE36394A43}" srcOrd="1" destOrd="0" presId="urn:microsoft.com/office/officeart/2008/layout/HorizontalMultiLevelHierarchy"/>
    <dgm:cxn modelId="{012FE79A-41B2-A44A-B70D-A24C306BFC17}" type="presParOf" srcId="{066AB295-34E2-6A45-A911-ECAE36394A43}" destId="{009732E4-F224-8A4B-8DC1-9534D3373AE4}" srcOrd="0" destOrd="0" presId="urn:microsoft.com/office/officeart/2008/layout/HorizontalMultiLevelHierarchy"/>
    <dgm:cxn modelId="{BABD478A-41F5-B54D-9E56-EE468171D8BD}" type="presParOf" srcId="{009732E4-F224-8A4B-8DC1-9534D3373AE4}" destId="{4126A9EC-46EC-AE46-9905-0C0987B52B7F}" srcOrd="0" destOrd="0" presId="urn:microsoft.com/office/officeart/2008/layout/HorizontalMultiLevelHierarchy"/>
    <dgm:cxn modelId="{37A2227A-F155-D440-920E-56268AEED9A5}" type="presParOf" srcId="{066AB295-34E2-6A45-A911-ECAE36394A43}" destId="{AF9D83FD-C9CD-F247-B9D8-AF3805320D40}" srcOrd="1" destOrd="0" presId="urn:microsoft.com/office/officeart/2008/layout/HorizontalMultiLevelHierarchy"/>
    <dgm:cxn modelId="{C432E0E5-9C20-0B41-947A-01059F9F572F}" type="presParOf" srcId="{AF9D83FD-C9CD-F247-B9D8-AF3805320D40}" destId="{E3BCEFBC-9BB9-1C43-8ED4-49212F9839BE}" srcOrd="0" destOrd="0" presId="urn:microsoft.com/office/officeart/2008/layout/HorizontalMultiLevelHierarchy"/>
    <dgm:cxn modelId="{24236835-0639-E442-A2DC-9D69CA50253C}" type="presParOf" srcId="{AF9D83FD-C9CD-F247-B9D8-AF3805320D40}" destId="{A2005EEC-9EC7-5B4C-9FCD-B74113E2C650}" srcOrd="1" destOrd="0" presId="urn:microsoft.com/office/officeart/2008/layout/HorizontalMultiLevelHierarchy"/>
    <dgm:cxn modelId="{AF08F803-DF8E-D24C-89E3-AF4ACA9F0A4D}" type="presParOf" srcId="{066AB295-34E2-6A45-A911-ECAE36394A43}" destId="{BAC85162-D490-0544-B317-2AEEDD8ACF67}" srcOrd="2" destOrd="0" presId="urn:microsoft.com/office/officeart/2008/layout/HorizontalMultiLevelHierarchy"/>
    <dgm:cxn modelId="{6A100AA2-F27A-5F4A-AC34-7B518ECB7BA3}" type="presParOf" srcId="{BAC85162-D490-0544-B317-2AEEDD8ACF67}" destId="{63902A2E-1523-F140-A433-533124E9B841}" srcOrd="0" destOrd="0" presId="urn:microsoft.com/office/officeart/2008/layout/HorizontalMultiLevelHierarchy"/>
    <dgm:cxn modelId="{E78B8C4A-D666-B24C-A1F6-934B9236ABD0}" type="presParOf" srcId="{066AB295-34E2-6A45-A911-ECAE36394A43}" destId="{BF26F92F-4A7A-3C48-92E9-4E295E008150}" srcOrd="3" destOrd="0" presId="urn:microsoft.com/office/officeart/2008/layout/HorizontalMultiLevelHierarchy"/>
    <dgm:cxn modelId="{49E1B94D-E671-DC44-8A84-4D573EF1A805}" type="presParOf" srcId="{BF26F92F-4A7A-3C48-92E9-4E295E008150}" destId="{4077711C-FA01-B144-9B69-CD97F76FFD44}" srcOrd="0" destOrd="0" presId="urn:microsoft.com/office/officeart/2008/layout/HorizontalMultiLevelHierarchy"/>
    <dgm:cxn modelId="{237C7E33-4B54-0248-A6A4-4F67EB05E129}" type="presParOf" srcId="{BF26F92F-4A7A-3C48-92E9-4E295E008150}" destId="{90C02C7A-1120-F741-B559-F67A476EA3DA}" srcOrd="1" destOrd="0" presId="urn:microsoft.com/office/officeart/2008/layout/HorizontalMultiLevelHierarchy"/>
    <dgm:cxn modelId="{22A39FA4-21F1-5F42-81C3-63A633112085}" type="presParOf" srcId="{066AB295-34E2-6A45-A911-ECAE36394A43}" destId="{F38A1C9D-37DB-8245-AFE0-62B60D209683}" srcOrd="4" destOrd="0" presId="urn:microsoft.com/office/officeart/2008/layout/HorizontalMultiLevelHierarchy"/>
    <dgm:cxn modelId="{219BDAFF-FA04-0E4F-94F5-675079B3A016}" type="presParOf" srcId="{F38A1C9D-37DB-8245-AFE0-62B60D209683}" destId="{1485959E-C529-BB4C-84CE-0D1F21C1DDAE}" srcOrd="0" destOrd="0" presId="urn:microsoft.com/office/officeart/2008/layout/HorizontalMultiLevelHierarchy"/>
    <dgm:cxn modelId="{BB19E545-C0ED-1541-B872-FD7DF61F26F8}" type="presParOf" srcId="{066AB295-34E2-6A45-A911-ECAE36394A43}" destId="{B72494DB-9002-5D4F-B214-90ED7CDB9297}" srcOrd="5" destOrd="0" presId="urn:microsoft.com/office/officeart/2008/layout/HorizontalMultiLevelHierarchy"/>
    <dgm:cxn modelId="{BAB5820E-DFF5-484E-8E8D-94FDEFB9B924}" type="presParOf" srcId="{B72494DB-9002-5D4F-B214-90ED7CDB9297}" destId="{47BD9D20-1562-3E48-AB4E-8199217FA4FA}" srcOrd="0" destOrd="0" presId="urn:microsoft.com/office/officeart/2008/layout/HorizontalMultiLevelHierarchy"/>
    <dgm:cxn modelId="{A650B7B6-0680-2E4E-A851-6A1AB5689442}" type="presParOf" srcId="{B72494DB-9002-5D4F-B214-90ED7CDB9297}" destId="{EC8F3444-666F-2746-A4DD-E1D81C97A5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37CDD-966E-9543-B6E3-7244417BBBBB}">
      <dsp:nvSpPr>
        <dsp:cNvPr id="0" name=""/>
        <dsp:cNvSpPr/>
      </dsp:nvSpPr>
      <dsp:spPr>
        <a:xfrm>
          <a:off x="0" y="332878"/>
          <a:ext cx="96043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3C078-36F4-C64B-8F3A-586A5D7E22C9}">
      <dsp:nvSpPr>
        <dsp:cNvPr id="0" name=""/>
        <dsp:cNvSpPr/>
      </dsp:nvSpPr>
      <dsp:spPr>
        <a:xfrm>
          <a:off x="480218" y="52438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Oil &amp; Gas to Energy Industry</a:t>
          </a:r>
        </a:p>
      </dsp:txBody>
      <dsp:txXfrm>
        <a:off x="507598" y="79818"/>
        <a:ext cx="6668302" cy="506120"/>
      </dsp:txXfrm>
    </dsp:sp>
    <dsp:sp modelId="{4238D311-71B9-5845-AAAF-3121F3F38589}">
      <dsp:nvSpPr>
        <dsp:cNvPr id="0" name=""/>
        <dsp:cNvSpPr/>
      </dsp:nvSpPr>
      <dsp:spPr>
        <a:xfrm>
          <a:off x="0" y="1194719"/>
          <a:ext cx="96043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6EF7C-D59E-B644-9CBA-EC10E3EF7017}">
      <dsp:nvSpPr>
        <dsp:cNvPr id="0" name=""/>
        <dsp:cNvSpPr/>
      </dsp:nvSpPr>
      <dsp:spPr>
        <a:xfrm>
          <a:off x="480218" y="914279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Energy Transition</a:t>
          </a:r>
        </a:p>
      </dsp:txBody>
      <dsp:txXfrm>
        <a:off x="507598" y="941659"/>
        <a:ext cx="6668302" cy="506120"/>
      </dsp:txXfrm>
    </dsp:sp>
    <dsp:sp modelId="{6829FF9E-B03F-F84E-A5ED-DD21A1B1087D}">
      <dsp:nvSpPr>
        <dsp:cNvPr id="0" name=""/>
        <dsp:cNvSpPr/>
      </dsp:nvSpPr>
      <dsp:spPr>
        <a:xfrm>
          <a:off x="0" y="2056559"/>
          <a:ext cx="96043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399BE-B1C3-8D46-BB73-A81A156FFC47}">
      <dsp:nvSpPr>
        <dsp:cNvPr id="0" name=""/>
        <dsp:cNvSpPr/>
      </dsp:nvSpPr>
      <dsp:spPr>
        <a:xfrm>
          <a:off x="480218" y="1776119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Sustainability</a:t>
          </a:r>
        </a:p>
      </dsp:txBody>
      <dsp:txXfrm>
        <a:off x="507598" y="1803499"/>
        <a:ext cx="6668302" cy="506120"/>
      </dsp:txXfrm>
    </dsp:sp>
    <dsp:sp modelId="{A417662F-292B-FD4C-84ED-649EC9FF3BBB}">
      <dsp:nvSpPr>
        <dsp:cNvPr id="0" name=""/>
        <dsp:cNvSpPr/>
      </dsp:nvSpPr>
      <dsp:spPr>
        <a:xfrm>
          <a:off x="0" y="2918399"/>
          <a:ext cx="96043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D9FA6-764B-D84E-8CE4-7318338DF737}">
      <dsp:nvSpPr>
        <dsp:cNvPr id="0" name=""/>
        <dsp:cNvSpPr/>
      </dsp:nvSpPr>
      <dsp:spPr>
        <a:xfrm>
          <a:off x="480218" y="2637959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Environmental Social and Governance (ESG) </a:t>
          </a:r>
        </a:p>
      </dsp:txBody>
      <dsp:txXfrm>
        <a:off x="507598" y="2665339"/>
        <a:ext cx="666830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A1C9D-37DB-8245-AFE0-62B60D209683}">
      <dsp:nvSpPr>
        <dsp:cNvPr id="0" name=""/>
        <dsp:cNvSpPr/>
      </dsp:nvSpPr>
      <dsp:spPr>
        <a:xfrm>
          <a:off x="4237207" y="2276571"/>
          <a:ext cx="567503" cy="1081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751" y="0"/>
              </a:lnTo>
              <a:lnTo>
                <a:pt x="283751" y="1081371"/>
              </a:lnTo>
              <a:lnTo>
                <a:pt x="567503" y="10813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90428" y="2786725"/>
        <a:ext cx="61061" cy="61061"/>
      </dsp:txXfrm>
    </dsp:sp>
    <dsp:sp modelId="{BAC85162-D490-0544-B317-2AEEDD8ACF67}">
      <dsp:nvSpPr>
        <dsp:cNvPr id="0" name=""/>
        <dsp:cNvSpPr/>
      </dsp:nvSpPr>
      <dsp:spPr>
        <a:xfrm>
          <a:off x="4237207" y="2230851"/>
          <a:ext cx="5675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503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06771" y="2262383"/>
        <a:ext cx="28375" cy="28375"/>
      </dsp:txXfrm>
    </dsp:sp>
    <dsp:sp modelId="{009732E4-F224-8A4B-8DC1-9534D3373AE4}">
      <dsp:nvSpPr>
        <dsp:cNvPr id="0" name=""/>
        <dsp:cNvSpPr/>
      </dsp:nvSpPr>
      <dsp:spPr>
        <a:xfrm>
          <a:off x="4237207" y="1195199"/>
          <a:ext cx="567503" cy="1081371"/>
        </a:xfrm>
        <a:custGeom>
          <a:avLst/>
          <a:gdLst/>
          <a:ahLst/>
          <a:cxnLst/>
          <a:rect l="0" t="0" r="0" b="0"/>
          <a:pathLst>
            <a:path>
              <a:moveTo>
                <a:pt x="0" y="1081371"/>
              </a:moveTo>
              <a:lnTo>
                <a:pt x="283751" y="1081371"/>
              </a:lnTo>
              <a:lnTo>
                <a:pt x="283751" y="0"/>
              </a:lnTo>
              <a:lnTo>
                <a:pt x="56750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90428" y="1705354"/>
        <a:ext cx="61061" cy="61061"/>
      </dsp:txXfrm>
    </dsp:sp>
    <dsp:sp modelId="{B55D2932-42AE-4A4D-8DE0-D7D1942064BA}">
      <dsp:nvSpPr>
        <dsp:cNvPr id="0" name=""/>
        <dsp:cNvSpPr/>
      </dsp:nvSpPr>
      <dsp:spPr>
        <a:xfrm rot="16200000">
          <a:off x="1380165" y="1696099"/>
          <a:ext cx="4553142" cy="1160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Forbes 2000 companies</a:t>
          </a:r>
        </a:p>
      </dsp:txBody>
      <dsp:txXfrm>
        <a:off x="1380165" y="1696099"/>
        <a:ext cx="4553142" cy="1160942"/>
      </dsp:txXfrm>
    </dsp:sp>
    <dsp:sp modelId="{E3BCEFBC-9BB9-1C43-8ED4-49212F9839BE}">
      <dsp:nvSpPr>
        <dsp:cNvPr id="0" name=""/>
        <dsp:cNvSpPr/>
      </dsp:nvSpPr>
      <dsp:spPr>
        <a:xfrm>
          <a:off x="4804711" y="762651"/>
          <a:ext cx="2837518" cy="86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Financial Metrics</a:t>
          </a:r>
        </a:p>
      </dsp:txBody>
      <dsp:txXfrm>
        <a:off x="4804711" y="762651"/>
        <a:ext cx="2837518" cy="865096"/>
      </dsp:txXfrm>
    </dsp:sp>
    <dsp:sp modelId="{4077711C-FA01-B144-9B69-CD97F76FFD44}">
      <dsp:nvSpPr>
        <dsp:cNvPr id="0" name=""/>
        <dsp:cNvSpPr/>
      </dsp:nvSpPr>
      <dsp:spPr>
        <a:xfrm>
          <a:off x="4804711" y="1844022"/>
          <a:ext cx="2837518" cy="86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ESG information</a:t>
          </a:r>
        </a:p>
      </dsp:txBody>
      <dsp:txXfrm>
        <a:off x="4804711" y="1844022"/>
        <a:ext cx="2837518" cy="865096"/>
      </dsp:txXfrm>
    </dsp:sp>
    <dsp:sp modelId="{47BD9D20-1562-3E48-AB4E-8199217FA4FA}">
      <dsp:nvSpPr>
        <dsp:cNvPr id="0" name=""/>
        <dsp:cNvSpPr/>
      </dsp:nvSpPr>
      <dsp:spPr>
        <a:xfrm>
          <a:off x="4804711" y="2925393"/>
          <a:ext cx="2837518" cy="86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data</a:t>
          </a:r>
        </a:p>
      </dsp:txBody>
      <dsp:txXfrm>
        <a:off x="4804711" y="2925393"/>
        <a:ext cx="2837518" cy="865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71F1D-E4BB-AF4F-B396-FC532F163E3A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17028-621E-264D-BA89-831A7208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they are valued in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17028-621E-264D-BA89-831A720830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7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9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0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0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2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4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7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66BD-2608-A848-96A6-21A3607F5AA6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59CD60-ECDE-4A43-9912-EA15B9B312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7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2CD5-19C7-AF40-8C0C-697DE64A0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 Pipelines project –</a:t>
            </a:r>
            <a:br>
              <a:rPr lang="en-IN" b="1" dirty="0"/>
            </a:br>
            <a:r>
              <a:rPr lang="en-IN" b="1" dirty="0"/>
              <a:t>Companies’ ESG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9BE8D-37C3-8C46-B3EC-D85127140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                  Shweta Yadav</a:t>
            </a:r>
          </a:p>
        </p:txBody>
      </p:sp>
    </p:spTree>
    <p:extLst>
      <p:ext uri="{BB962C8B-B14F-4D97-AF65-F5344CB8AC3E}">
        <p14:creationId xmlns:p14="http://schemas.microsoft.com/office/powerpoint/2010/main" val="261732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EED7-C9BA-0544-B47F-0E297D6D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Webpages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3668C-9719-2A45-B3A6-A5FC448C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9383"/>
            <a:ext cx="10167038" cy="41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0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4E0E-CC3E-CD4A-9F17-A9A27AEC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Data Cleaning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ADC57-0875-B24D-A017-5BC34552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4" y="3108821"/>
            <a:ext cx="5883006" cy="3375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216EC4-0EE7-F04D-9103-CAB27B80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1" y="1428555"/>
            <a:ext cx="10829581" cy="218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CC551-F810-0142-A4CF-D0070CA7A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809" y="3611261"/>
            <a:ext cx="6836724" cy="32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9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3AA8-6EC1-FE41-8B13-F919995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Generated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88B0F0-ECE8-AD48-AABA-E6B8BCB04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3383"/>
              </p:ext>
            </p:extLst>
          </p:nvPr>
        </p:nvGraphicFramePr>
        <p:xfrm>
          <a:off x="1223790" y="1461808"/>
          <a:ext cx="8526136" cy="322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34">
                  <a:extLst>
                    <a:ext uri="{9D8B030D-6E8A-4147-A177-3AD203B41FA5}">
                      <a16:colId xmlns:a16="http://schemas.microsoft.com/office/drawing/2014/main" val="503814339"/>
                    </a:ext>
                  </a:extLst>
                </a:gridCol>
                <a:gridCol w="1029892">
                  <a:extLst>
                    <a:ext uri="{9D8B030D-6E8A-4147-A177-3AD203B41FA5}">
                      <a16:colId xmlns:a16="http://schemas.microsoft.com/office/drawing/2014/main" val="4174369154"/>
                    </a:ext>
                  </a:extLst>
                </a:gridCol>
                <a:gridCol w="1118484">
                  <a:extLst>
                    <a:ext uri="{9D8B030D-6E8A-4147-A177-3AD203B41FA5}">
                      <a16:colId xmlns:a16="http://schemas.microsoft.com/office/drawing/2014/main" val="1835689765"/>
                    </a:ext>
                  </a:extLst>
                </a:gridCol>
                <a:gridCol w="1550375">
                  <a:extLst>
                    <a:ext uri="{9D8B030D-6E8A-4147-A177-3AD203B41FA5}">
                      <a16:colId xmlns:a16="http://schemas.microsoft.com/office/drawing/2014/main" val="520139126"/>
                    </a:ext>
                  </a:extLst>
                </a:gridCol>
                <a:gridCol w="1616819">
                  <a:extLst>
                    <a:ext uri="{9D8B030D-6E8A-4147-A177-3AD203B41FA5}">
                      <a16:colId xmlns:a16="http://schemas.microsoft.com/office/drawing/2014/main" val="2309019365"/>
                    </a:ext>
                  </a:extLst>
                </a:gridCol>
                <a:gridCol w="1140632">
                  <a:extLst>
                    <a:ext uri="{9D8B030D-6E8A-4147-A177-3AD203B41FA5}">
                      <a16:colId xmlns:a16="http://schemas.microsoft.com/office/drawing/2014/main" val="1722948431"/>
                    </a:ext>
                  </a:extLst>
                </a:gridCol>
              </a:tblGrid>
              <a:tr h="6657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Price/Earnings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ESG Score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09941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31693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06388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04163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6395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73736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199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30AD61-4347-354B-A719-89BF5AD556B4}"/>
              </a:ext>
            </a:extLst>
          </p:cNvPr>
          <p:cNvSpPr txBox="1"/>
          <p:nvPr/>
        </p:nvSpPr>
        <p:spPr>
          <a:xfrm>
            <a:off x="1519765" y="4467590"/>
            <a:ext cx="495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98456-EB69-A846-980A-123E3AC202DD}"/>
              </a:ext>
            </a:extLst>
          </p:cNvPr>
          <p:cNvSpPr txBox="1"/>
          <p:nvPr/>
        </p:nvSpPr>
        <p:spPr>
          <a:xfrm>
            <a:off x="11271695" y="4228675"/>
            <a:ext cx="495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A66A4F-33FD-E44C-A1B8-C52703376363}"/>
              </a:ext>
            </a:extLst>
          </p:cNvPr>
          <p:cNvSpPr txBox="1"/>
          <p:nvPr/>
        </p:nvSpPr>
        <p:spPr>
          <a:xfrm>
            <a:off x="1894901" y="5023692"/>
            <a:ext cx="320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 Rows  and 30 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203C2-9BBA-6949-B6A8-EFF309AB7FC7}"/>
              </a:ext>
            </a:extLst>
          </p:cNvPr>
          <p:cNvSpPr txBox="1"/>
          <p:nvPr/>
        </p:nvSpPr>
        <p:spPr>
          <a:xfrm rot="16200000">
            <a:off x="10102211" y="1177856"/>
            <a:ext cx="49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BBB9E3C9-EC73-DA42-AE37-6765E057E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670718"/>
              </p:ext>
            </p:extLst>
          </p:nvPr>
        </p:nvGraphicFramePr>
        <p:xfrm>
          <a:off x="1223790" y="5769461"/>
          <a:ext cx="8526136" cy="3857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9934">
                  <a:extLst>
                    <a:ext uri="{9D8B030D-6E8A-4147-A177-3AD203B41FA5}">
                      <a16:colId xmlns:a16="http://schemas.microsoft.com/office/drawing/2014/main" val="503814339"/>
                    </a:ext>
                  </a:extLst>
                </a:gridCol>
                <a:gridCol w="1029892">
                  <a:extLst>
                    <a:ext uri="{9D8B030D-6E8A-4147-A177-3AD203B41FA5}">
                      <a16:colId xmlns:a16="http://schemas.microsoft.com/office/drawing/2014/main" val="4174369154"/>
                    </a:ext>
                  </a:extLst>
                </a:gridCol>
                <a:gridCol w="1118484">
                  <a:extLst>
                    <a:ext uri="{9D8B030D-6E8A-4147-A177-3AD203B41FA5}">
                      <a16:colId xmlns:a16="http://schemas.microsoft.com/office/drawing/2014/main" val="1835689765"/>
                    </a:ext>
                  </a:extLst>
                </a:gridCol>
                <a:gridCol w="1550375">
                  <a:extLst>
                    <a:ext uri="{9D8B030D-6E8A-4147-A177-3AD203B41FA5}">
                      <a16:colId xmlns:a16="http://schemas.microsoft.com/office/drawing/2014/main" val="520139126"/>
                    </a:ext>
                  </a:extLst>
                </a:gridCol>
                <a:gridCol w="1616819">
                  <a:extLst>
                    <a:ext uri="{9D8B030D-6E8A-4147-A177-3AD203B41FA5}">
                      <a16:colId xmlns:a16="http://schemas.microsoft.com/office/drawing/2014/main" val="2309019365"/>
                    </a:ext>
                  </a:extLst>
                </a:gridCol>
                <a:gridCol w="1140632">
                  <a:extLst>
                    <a:ext uri="{9D8B030D-6E8A-4147-A177-3AD203B41FA5}">
                      <a16:colId xmlns:a16="http://schemas.microsoft.com/office/drawing/2014/main" val="1722948431"/>
                    </a:ext>
                  </a:extLst>
                </a:gridCol>
              </a:tblGrid>
              <a:tr h="385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199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5464769-5BE3-2A40-BA58-51558B95B222}"/>
              </a:ext>
            </a:extLst>
          </p:cNvPr>
          <p:cNvSpPr txBox="1"/>
          <p:nvPr/>
        </p:nvSpPr>
        <p:spPr>
          <a:xfrm rot="16200000">
            <a:off x="10237142" y="5178687"/>
            <a:ext cx="49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E71821-815A-3844-B05D-2BC4AAD75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59474"/>
              </p:ext>
            </p:extLst>
          </p:nvPr>
        </p:nvGraphicFramePr>
        <p:xfrm>
          <a:off x="10982031" y="5784356"/>
          <a:ext cx="97193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1933">
                  <a:extLst>
                    <a:ext uri="{9D8B030D-6E8A-4147-A177-3AD203B41FA5}">
                      <a16:colId xmlns:a16="http://schemas.microsoft.com/office/drawing/2014/main" val="3764833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5815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BF21CC5-3709-FB41-8573-50DDC985AD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299283"/>
              </p:ext>
            </p:extLst>
          </p:nvPr>
        </p:nvGraphicFramePr>
        <p:xfrm>
          <a:off x="10813332" y="1461808"/>
          <a:ext cx="1140632" cy="298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32">
                  <a:extLst>
                    <a:ext uri="{9D8B030D-6E8A-4147-A177-3AD203B41FA5}">
                      <a16:colId xmlns:a16="http://schemas.microsoft.com/office/drawing/2014/main" val="1722948431"/>
                    </a:ext>
                  </a:extLst>
                </a:gridCol>
              </a:tblGrid>
              <a:tr h="6657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09941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31693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06388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04163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6395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73736"/>
                  </a:ext>
                </a:extLst>
              </a:tr>
              <a:tr h="385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1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0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04B174-6D3B-4F4C-AD6E-64F4532C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73" y="1986096"/>
            <a:ext cx="4069642" cy="310369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914037A-1BAD-E24E-8107-47EB79EC2EA3}"/>
              </a:ext>
            </a:extLst>
          </p:cNvPr>
          <p:cNvSpPr/>
          <p:nvPr/>
        </p:nvSpPr>
        <p:spPr>
          <a:xfrm>
            <a:off x="9838063" y="1388125"/>
            <a:ext cx="1586429" cy="16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EC2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B0B4D7-08A8-5F46-98D2-4F53FD393FF2}"/>
              </a:ext>
            </a:extLst>
          </p:cNvPr>
          <p:cNvSpPr/>
          <p:nvPr/>
        </p:nvSpPr>
        <p:spPr>
          <a:xfrm>
            <a:off x="901547" y="4241493"/>
            <a:ext cx="1586429" cy="16965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8E9680-3603-5049-9CED-90C4A4E23010}"/>
              </a:ext>
            </a:extLst>
          </p:cNvPr>
          <p:cNvSpPr/>
          <p:nvPr/>
        </p:nvSpPr>
        <p:spPr>
          <a:xfrm>
            <a:off x="1366120" y="539826"/>
            <a:ext cx="1586429" cy="16965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52077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B725-CB2D-6040-990A-73831C93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Motivation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44F578-A634-CD47-AED5-DA2F5EFFF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3245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2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9633-9E33-2F42-9AAB-8F09E133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Scraping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BDEA41-A500-3A40-BE57-D201A3A3D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711528"/>
              </p:ext>
            </p:extLst>
          </p:nvPr>
        </p:nvGraphicFramePr>
        <p:xfrm>
          <a:off x="838200" y="2023928"/>
          <a:ext cx="10718494" cy="455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Right Arrow 4">
            <a:extLst>
              <a:ext uri="{FF2B5EF4-FFF2-40B4-BE49-F238E27FC236}">
                <a16:creationId xmlns:a16="http://schemas.microsoft.com/office/drawing/2014/main" id="{CCC4E9D8-51BA-334A-8575-8AED7A4E9426}"/>
              </a:ext>
            </a:extLst>
          </p:cNvPr>
          <p:cNvSpPr/>
          <p:nvPr/>
        </p:nvSpPr>
        <p:spPr>
          <a:xfrm flipH="1">
            <a:off x="8614355" y="3095739"/>
            <a:ext cx="468000" cy="1400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A21E036D-B961-8444-938C-F1337798BDB0}"/>
              </a:ext>
            </a:extLst>
          </p:cNvPr>
          <p:cNvSpPr/>
          <p:nvPr/>
        </p:nvSpPr>
        <p:spPr>
          <a:xfrm rot="10800000">
            <a:off x="8610603" y="4214067"/>
            <a:ext cx="466461" cy="1400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4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BAEBBC-406F-A04A-85C6-26BAA3AE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268" y="3089751"/>
            <a:ext cx="3851772" cy="25074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7BAE-0E6C-3F40-928B-5F1E795F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D3EE7-2361-2441-8F70-08C74850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6" y="1456993"/>
            <a:ext cx="5155894" cy="1667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BABAE-ADF0-2D46-849D-594849DBA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504" y="5241236"/>
            <a:ext cx="6940627" cy="1526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A802E-B4A6-6446-BAED-240EBF777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268" y="1249730"/>
            <a:ext cx="3774654" cy="1619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469F31-4819-1D46-9346-97A7E207A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230" y="3089751"/>
            <a:ext cx="3679891" cy="2151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0760C-925F-8545-B104-E022D51B9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354" y="3420906"/>
            <a:ext cx="2908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0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D39F-D33F-1D4B-98EC-B19C6643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Webpages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B61F7-19FD-3B4F-8880-DD76C9675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57" y="1892477"/>
            <a:ext cx="7796236" cy="28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2F81-3477-8548-A8F4-1771B184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Webpages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74130-A897-DC4E-AB23-BC5EA81D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44" y="1512648"/>
            <a:ext cx="4060705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03B7-4AB7-4140-8194-0CBBF8E6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Webpages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6DF3A-B7C1-BB4B-B5B1-898A20D7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09" y="1817784"/>
            <a:ext cx="7854108" cy="46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6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A902-9CF9-7A4A-8472-1156426D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Webpages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3F691-21C8-DE4E-A4BC-CA594BE9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91" y="1829749"/>
            <a:ext cx="8599350" cy="48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8343-076E-964A-B1E6-57961382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Webpages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7864D-DAE9-A64A-8296-5B9DA3DB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3948"/>
            <a:ext cx="9816029" cy="41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823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{FCA7427C-E637-D24E-82A6-76BDF62C55FD}tf10001119</Template>
  <TotalTime>606</TotalTime>
  <Words>108</Words>
  <Application>Microsoft Macintosh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Data Pipelines project – Companies’ ESG data</vt:lpstr>
      <vt:lpstr>Project Motivation</vt:lpstr>
      <vt:lpstr>Web Scraping Project</vt:lpstr>
      <vt:lpstr>Dataset sources</vt:lpstr>
      <vt:lpstr>Webpages Layout</vt:lpstr>
      <vt:lpstr>Webpages Layout</vt:lpstr>
      <vt:lpstr>Webpages Layout</vt:lpstr>
      <vt:lpstr>Webpages Layout</vt:lpstr>
      <vt:lpstr>Webpages Layout</vt:lpstr>
      <vt:lpstr>Webpages Layout</vt:lpstr>
      <vt:lpstr>Initial Data Cleaning </vt:lpstr>
      <vt:lpstr>Generated Dataset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Pipelines project – Companies’ ESG data</dc:title>
  <dc:creator>Microsoft Office User</dc:creator>
  <cp:lastModifiedBy>Microsoft Office User</cp:lastModifiedBy>
  <cp:revision>15</cp:revision>
  <dcterms:created xsi:type="dcterms:W3CDTF">2021-08-02T23:19:59Z</dcterms:created>
  <dcterms:modified xsi:type="dcterms:W3CDTF">2021-08-03T09:26:51Z</dcterms:modified>
</cp:coreProperties>
</file>