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288" y="2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671B-7FB5-41A1-A30A-2B26D2A6E3C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62225" y="1047233"/>
            <a:ext cx="4268066" cy="3207967"/>
            <a:chOff x="2562225" y="1047233"/>
            <a:chExt cx="4268066" cy="3207967"/>
          </a:xfrm>
        </p:grpSpPr>
        <p:sp>
          <p:nvSpPr>
            <p:cNvPr id="5" name="Rounded Rectangle 4"/>
            <p:cNvSpPr/>
            <p:nvPr/>
          </p:nvSpPr>
          <p:spPr>
            <a:xfrm>
              <a:off x="2562225" y="1250856"/>
              <a:ext cx="4268066" cy="30043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17" y="1047233"/>
              <a:ext cx="399410" cy="39941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092755" y="1687301"/>
            <a:ext cx="731520" cy="806494"/>
            <a:chOff x="2927155" y="1748449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714" y="1748449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27155" y="2399311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S3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91221" y="1687301"/>
            <a:ext cx="792552" cy="951092"/>
            <a:chOff x="4194335" y="1748449"/>
            <a:chExt cx="792552" cy="951092"/>
          </a:xfrm>
        </p:grpSpPr>
        <p:sp>
          <p:nvSpPr>
            <p:cNvPr id="10" name="TextBox 9"/>
            <p:cNvSpPr txBox="1"/>
            <p:nvPr/>
          </p:nvSpPr>
          <p:spPr>
            <a:xfrm>
              <a:off x="4194335" y="2425221"/>
              <a:ext cx="792552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Lambda</a:t>
              </a:r>
            </a:p>
            <a:p>
              <a:pPr algn="ctr"/>
              <a:r>
                <a:rPr lang="en-IE" sz="800" b="1" dirty="0" err="1"/>
                <a:t>SetProfileImage</a:t>
              </a:r>
              <a:endParaRPr lang="en-US" sz="14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147" y="1748449"/>
              <a:ext cx="543639" cy="564959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533430" y="2338163"/>
            <a:ext cx="894752" cy="806035"/>
            <a:chOff x="5367831" y="1711414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473" y="1711414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367831" y="2361817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err="1"/>
                <a:t>DynamoDB</a:t>
              </a:r>
              <a:endParaRPr lang="en-US" sz="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91220" y="2964656"/>
            <a:ext cx="792551" cy="951092"/>
            <a:chOff x="4194334" y="1748449"/>
            <a:chExt cx="792551" cy="951092"/>
          </a:xfrm>
        </p:grpSpPr>
        <p:sp>
          <p:nvSpPr>
            <p:cNvPr id="18" name="TextBox 17"/>
            <p:cNvSpPr txBox="1"/>
            <p:nvPr/>
          </p:nvSpPr>
          <p:spPr>
            <a:xfrm>
              <a:off x="4194334" y="2425221"/>
              <a:ext cx="792551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Lambda</a:t>
              </a:r>
            </a:p>
            <a:p>
              <a:pPr algn="ctr"/>
              <a:r>
                <a:rPr lang="en-IE" sz="800" b="1" dirty="0" err="1"/>
                <a:t>CreateThumbnail</a:t>
              </a:r>
              <a:endParaRPr lang="en-US" sz="1400" b="1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147" y="1748449"/>
              <a:ext cx="543639" cy="564959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39" y="1687301"/>
            <a:ext cx="548640" cy="731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6463" y="2519712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>
                <a:cs typeface="Helvetica Neue"/>
              </a:rPr>
              <a:t>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79" y="4745826"/>
            <a:ext cx="723193" cy="72319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954914" y="2070310"/>
            <a:ext cx="1124548" cy="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24275" y="2070865"/>
            <a:ext cx="466945" cy="7592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86403" y="2134559"/>
            <a:ext cx="508977" cy="281420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083772" y="2857631"/>
            <a:ext cx="508977" cy="281420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96258" y="3983364"/>
            <a:ext cx="3892" cy="655486"/>
          </a:xfrm>
          <a:prstGeom prst="line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657600" y="2638393"/>
            <a:ext cx="616334" cy="46697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60579" y="5572673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TinyPNG.com</a:t>
            </a:r>
            <a:endParaRPr lang="en-US" sz="1400" b="1" dirty="0"/>
          </a:p>
        </p:txBody>
      </p:sp>
      <p:sp>
        <p:nvSpPr>
          <p:cNvPr id="62" name="Flowchart: Connector 61"/>
          <p:cNvSpPr/>
          <p:nvPr/>
        </p:nvSpPr>
        <p:spPr>
          <a:xfrm>
            <a:off x="2179473" y="1743094"/>
            <a:ext cx="249134" cy="240806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1</a:t>
            </a:r>
            <a:endParaRPr lang="en-US" sz="900" b="1" dirty="0"/>
          </a:p>
        </p:txBody>
      </p:sp>
      <p:sp>
        <p:nvSpPr>
          <p:cNvPr id="63" name="Flowchart: Connector 62"/>
          <p:cNvSpPr/>
          <p:nvPr/>
        </p:nvSpPr>
        <p:spPr>
          <a:xfrm>
            <a:off x="3905496" y="1743094"/>
            <a:ext cx="249134" cy="240806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2</a:t>
            </a:r>
            <a:endParaRPr lang="en-US" sz="900" b="1" dirty="0"/>
          </a:p>
        </p:txBody>
      </p:sp>
      <p:sp>
        <p:nvSpPr>
          <p:cNvPr id="64" name="Flowchart: Connector 63"/>
          <p:cNvSpPr/>
          <p:nvPr/>
        </p:nvSpPr>
        <p:spPr>
          <a:xfrm>
            <a:off x="5338260" y="1958054"/>
            <a:ext cx="249134" cy="240806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3</a:t>
            </a:r>
            <a:endParaRPr lang="en-US" sz="900" b="1" dirty="0"/>
          </a:p>
        </p:txBody>
      </p:sp>
      <p:sp>
        <p:nvSpPr>
          <p:cNvPr id="65" name="Flowchart: Connector 64"/>
          <p:cNvSpPr/>
          <p:nvPr/>
        </p:nvSpPr>
        <p:spPr>
          <a:xfrm>
            <a:off x="3721663" y="2964656"/>
            <a:ext cx="249134" cy="240806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6</a:t>
            </a:r>
            <a:endParaRPr lang="en-US" sz="900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5337112" y="3160917"/>
            <a:ext cx="249134" cy="240806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4</a:t>
            </a:r>
            <a:endParaRPr lang="en-US" sz="900" b="1" dirty="0"/>
          </a:p>
        </p:txBody>
      </p:sp>
      <p:sp>
        <p:nvSpPr>
          <p:cNvPr id="67" name="Flowchart: Connector 66"/>
          <p:cNvSpPr/>
          <p:nvPr/>
        </p:nvSpPr>
        <p:spPr>
          <a:xfrm>
            <a:off x="4334029" y="4168078"/>
            <a:ext cx="249134" cy="240806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5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4181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61FABE8-A2A1-47DB-B7F4-3F4453962F9F}" vid="{4FB0275E-6080-4736-BE37-9D414BD8CA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</TotalTime>
  <Words>16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>Spencer Stuart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Sakowicz, Michal</dc:creator>
  <cp:lastModifiedBy>ms</cp:lastModifiedBy>
  <cp:revision>11</cp:revision>
  <dcterms:created xsi:type="dcterms:W3CDTF">2018-04-04T15:21:02Z</dcterms:created>
  <dcterms:modified xsi:type="dcterms:W3CDTF">2018-05-12T20:33:32Z</dcterms:modified>
</cp:coreProperties>
</file>