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93455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9" r:id="rId7"/>
    <p:sldId id="267" r:id="rId8"/>
    <p:sldId id="276" r:id="rId9"/>
    <p:sldId id="278" r:id="rId10"/>
    <p:sldId id="277" r:id="rId11"/>
    <p:sldId id="269" r:id="rId12"/>
    <p:sldId id="270" r:id="rId13"/>
    <p:sldId id="279" r:id="rId14"/>
    <p:sldId id="274" r:id="rId15"/>
    <p:sldId id="261" r:id="rId16"/>
    <p:sldId id="262" r:id="rId17"/>
    <p:sldId id="260" r:id="rId18"/>
    <p:sldId id="264" r:id="rId19"/>
    <p:sldId id="263" r:id="rId20"/>
  </p:sldIdLst>
  <p:sldSz cx="12192000" cy="6858000"/>
  <p:notesSz cx="6805613" cy="9939338"/>
  <p:custDataLst>
    <p:tags r:id="rId23"/>
  </p:custDataLst>
  <p:defaultTextStyle>
    <a:defPPr>
      <a:defRPr lang="en-US"/>
    </a:defPPr>
    <a:lvl1pPr marL="0" algn="l" defTabSz="6093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393" algn="l" defTabSz="6093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786" algn="l" defTabSz="6093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80" algn="l" defTabSz="6093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572" algn="l" defTabSz="6093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6964" algn="l" defTabSz="6093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357" algn="l" defTabSz="6093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5752" algn="l" defTabSz="6093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144" algn="l" defTabSz="6093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äsentation" id="{FBA2C438-A406-4D32-8E1A-DC4A692BCB94}">
          <p14:sldIdLst>
            <p14:sldId id="256"/>
            <p14:sldId id="257"/>
            <p14:sldId id="259"/>
            <p14:sldId id="267"/>
            <p14:sldId id="276"/>
            <p14:sldId id="278"/>
            <p14:sldId id="277"/>
            <p14:sldId id="269"/>
            <p14:sldId id="270"/>
            <p14:sldId id="279"/>
            <p14:sldId id="274"/>
            <p14:sldId id="261"/>
            <p14:sldId id="262"/>
          </p14:sldIdLst>
        </p14:section>
        <p14:section name="Erklärungsfolien" id="{7421DB15-0944-4194-A22D-9AC828BA0DDB}">
          <p14:sldIdLst>
            <p14:sldId id="260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22" orient="horz" pos="5504" userDrawn="1">
          <p15:clr>
            <a:srgbClr val="A4A3A4"/>
          </p15:clr>
        </p15:guide>
        <p15:guide id="2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918">
          <p15:clr>
            <a:srgbClr val="A4A3A4"/>
          </p15:clr>
        </p15:guide>
        <p15:guide id="4" orient="horz" pos="2779">
          <p15:clr>
            <a:srgbClr val="A4A3A4"/>
          </p15:clr>
        </p15:guide>
        <p15:guide id="5" orient="horz" pos="431">
          <p15:clr>
            <a:srgbClr val="A4A3A4"/>
          </p15:clr>
        </p15:guide>
        <p15:guide id="6" orient="horz" pos="5793">
          <p15:clr>
            <a:srgbClr val="A4A3A4"/>
          </p15:clr>
        </p15:guide>
        <p15:guide id="7" orient="horz" pos="5966">
          <p15:clr>
            <a:srgbClr val="A4A3A4"/>
          </p15:clr>
        </p15:guide>
        <p15:guide id="8" orient="horz" pos="6089">
          <p15:clr>
            <a:srgbClr val="A4A3A4"/>
          </p15:clr>
        </p15:guide>
        <p15:guide id="9" orient="horz" pos="318">
          <p15:clr>
            <a:srgbClr val="A4A3A4"/>
          </p15:clr>
        </p15:guide>
        <p15:guide id="10" orient="horz" pos="197">
          <p15:clr>
            <a:srgbClr val="A4A3A4"/>
          </p15:clr>
        </p15:guide>
        <p15:guide id="11" pos="591">
          <p15:clr>
            <a:srgbClr val="A4A3A4"/>
          </p15:clr>
        </p15:guide>
        <p15:guide id="12" pos="3719">
          <p15:clr>
            <a:srgbClr val="A4A3A4"/>
          </p15:clr>
        </p15:guide>
        <p15:guide id="13" orient="horz" pos="2200">
          <p15:clr>
            <a:srgbClr val="A4A3A4"/>
          </p15:clr>
        </p15:guide>
        <p15:guide id="14" orient="horz" pos="2518">
          <p15:clr>
            <a:srgbClr val="A4A3A4"/>
          </p15:clr>
        </p15:guide>
        <p15:guide id="15" orient="horz" pos="249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313396-223C-9242-94DE-B3E1E3C783A7}" v="20" dt="2024-06-21T06:54:01.459"/>
  </p1510:revLst>
</p1510:revInfo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30" autoAdjust="0"/>
    <p:restoredTop sz="96327" autoAdjust="0"/>
  </p:normalViewPr>
  <p:slideViewPr>
    <p:cSldViewPr snapToObjects="1">
      <p:cViewPr varScale="1">
        <p:scale>
          <a:sx n="146" d="100"/>
          <a:sy n="146" d="100"/>
        </p:scale>
        <p:origin x="792" y="312"/>
      </p:cViewPr>
      <p:guideLst>
        <p:guide orient="horz" pos="550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Objects="1" showGuides="1">
      <p:cViewPr>
        <p:scale>
          <a:sx n="125" d="100"/>
          <a:sy n="125" d="100"/>
        </p:scale>
        <p:origin x="2967" y="-531"/>
      </p:cViewPr>
      <p:guideLst>
        <p:guide orient="horz" pos="2160"/>
        <p:guide pos="2880"/>
        <p:guide orient="horz" pos="2918"/>
        <p:guide orient="horz" pos="2779"/>
        <p:guide orient="horz" pos="431"/>
        <p:guide orient="horz" pos="5793"/>
        <p:guide orient="horz" pos="5966"/>
        <p:guide orient="horz" pos="6089"/>
        <p:guide orient="horz" pos="318"/>
        <p:guide orient="horz" pos="197"/>
        <p:guide pos="591"/>
        <p:guide pos="3719"/>
        <p:guide orient="horz" pos="2200"/>
        <p:guide orient="horz" pos="2518"/>
        <p:guide orient="horz" pos="249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uppieren 62"/>
          <p:cNvGrpSpPr/>
          <p:nvPr/>
        </p:nvGrpSpPr>
        <p:grpSpPr bwMode="gray">
          <a:xfrm>
            <a:off x="-154558" y="-155482"/>
            <a:ext cx="7114729" cy="10250302"/>
            <a:chOff x="-155748" y="-143040"/>
            <a:chExt cx="7169496" cy="9430081"/>
          </a:xfrm>
        </p:grpSpPr>
        <p:grpSp>
          <p:nvGrpSpPr>
            <p:cNvPr id="64" name="Gruppieren 63"/>
            <p:cNvGrpSpPr/>
            <p:nvPr/>
          </p:nvGrpSpPr>
          <p:grpSpPr bwMode="gray">
            <a:xfrm>
              <a:off x="-155748" y="253998"/>
              <a:ext cx="7169496" cy="8672517"/>
              <a:chOff x="-174801" y="253998"/>
              <a:chExt cx="7169496" cy="8672517"/>
            </a:xfrm>
          </p:grpSpPr>
          <p:grpSp>
            <p:nvGrpSpPr>
              <p:cNvPr id="72" name="Gruppieren 71"/>
              <p:cNvGrpSpPr/>
              <p:nvPr/>
            </p:nvGrpSpPr>
            <p:grpSpPr bwMode="gray">
              <a:xfrm>
                <a:off x="-174801" y="253998"/>
                <a:ext cx="57496" cy="8672517"/>
                <a:chOff x="-174801" y="253998"/>
                <a:chExt cx="57496" cy="8672517"/>
              </a:xfrm>
            </p:grpSpPr>
            <p:sp>
              <p:nvSpPr>
                <p:cNvPr id="82" name="Gleichschenkliges Dreieck 81"/>
                <p:cNvSpPr/>
                <p:nvPr/>
              </p:nvSpPr>
              <p:spPr bwMode="gray">
                <a:xfrm rot="5400000">
                  <a:off x="-179384" y="258596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3" name="Gleichschenkliges Dreieck 82"/>
                <p:cNvSpPr/>
                <p:nvPr/>
              </p:nvSpPr>
              <p:spPr bwMode="gray">
                <a:xfrm rot="5400000">
                  <a:off x="-179385" y="439573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4" name="Gleichschenkliges Dreieck 83"/>
                <p:cNvSpPr/>
                <p:nvPr/>
              </p:nvSpPr>
              <p:spPr bwMode="gray">
                <a:xfrm rot="5400000">
                  <a:off x="-179386" y="582447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5" name="Gleichschenkliges Dreieck 84"/>
                <p:cNvSpPr/>
                <p:nvPr/>
              </p:nvSpPr>
              <p:spPr bwMode="gray">
                <a:xfrm rot="5400000">
                  <a:off x="-179392" y="3190877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6" name="Gleichschenkliges Dreieck 85"/>
                <p:cNvSpPr/>
                <p:nvPr/>
              </p:nvSpPr>
              <p:spPr bwMode="gray">
                <a:xfrm rot="5400000">
                  <a:off x="-179393" y="3512839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7" name="Gleichschenkliges Dreieck 86"/>
                <p:cNvSpPr/>
                <p:nvPr/>
              </p:nvSpPr>
              <p:spPr bwMode="gray">
                <a:xfrm rot="5400000">
                  <a:off x="-179397" y="8429460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8" name="Gleichschenkliges Dreieck 87"/>
                <p:cNvSpPr/>
                <p:nvPr/>
              </p:nvSpPr>
              <p:spPr bwMode="gray">
                <a:xfrm rot="5400000">
                  <a:off x="-179398" y="8683459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9" name="Gleichschenkliges Dreieck 88"/>
                <p:cNvSpPr/>
                <p:nvPr/>
              </p:nvSpPr>
              <p:spPr bwMode="gray">
                <a:xfrm rot="5400000">
                  <a:off x="-179399" y="8864435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73" name="Gruppieren 72"/>
              <p:cNvGrpSpPr/>
              <p:nvPr/>
            </p:nvGrpSpPr>
            <p:grpSpPr bwMode="gray">
              <a:xfrm flipH="1">
                <a:off x="6937199" y="253998"/>
                <a:ext cx="57496" cy="8672517"/>
                <a:chOff x="-174801" y="253998"/>
                <a:chExt cx="57496" cy="8672517"/>
              </a:xfrm>
            </p:grpSpPr>
            <p:sp>
              <p:nvSpPr>
                <p:cNvPr id="74" name="Gleichschenkliges Dreieck 73"/>
                <p:cNvSpPr/>
                <p:nvPr/>
              </p:nvSpPr>
              <p:spPr bwMode="gray">
                <a:xfrm rot="5400000">
                  <a:off x="-179384" y="258596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5" name="Gleichschenkliges Dreieck 74"/>
                <p:cNvSpPr/>
                <p:nvPr/>
              </p:nvSpPr>
              <p:spPr bwMode="gray">
                <a:xfrm rot="5400000">
                  <a:off x="-179385" y="439573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6" name="Gleichschenkliges Dreieck 75"/>
                <p:cNvSpPr/>
                <p:nvPr/>
              </p:nvSpPr>
              <p:spPr bwMode="gray">
                <a:xfrm rot="5400000">
                  <a:off x="-179386" y="582447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7" name="Gleichschenkliges Dreieck 76"/>
                <p:cNvSpPr/>
                <p:nvPr/>
              </p:nvSpPr>
              <p:spPr bwMode="gray">
                <a:xfrm rot="5400000">
                  <a:off x="-179391" y="3190877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8" name="Gleichschenkliges Dreieck 77"/>
                <p:cNvSpPr/>
                <p:nvPr/>
              </p:nvSpPr>
              <p:spPr bwMode="gray">
                <a:xfrm rot="5400000">
                  <a:off x="-179392" y="3512839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9" name="Gleichschenkliges Dreieck 78"/>
                <p:cNvSpPr/>
                <p:nvPr/>
              </p:nvSpPr>
              <p:spPr bwMode="gray">
                <a:xfrm rot="5400000">
                  <a:off x="-179397" y="8429460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0" name="Gleichschenkliges Dreieck 79"/>
                <p:cNvSpPr/>
                <p:nvPr/>
              </p:nvSpPr>
              <p:spPr bwMode="gray">
                <a:xfrm rot="5400000">
                  <a:off x="-179398" y="8683459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1" name="Gleichschenkliges Dreieck 80"/>
                <p:cNvSpPr/>
                <p:nvPr/>
              </p:nvSpPr>
              <p:spPr bwMode="gray">
                <a:xfrm rot="5400000">
                  <a:off x="-179399" y="8864435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65" name="Gruppieren 64"/>
            <p:cNvGrpSpPr/>
            <p:nvPr/>
          </p:nvGrpSpPr>
          <p:grpSpPr bwMode="gray">
            <a:xfrm>
              <a:off x="911223" y="-143040"/>
              <a:ext cx="5072066" cy="9430081"/>
              <a:chOff x="911223" y="-158975"/>
              <a:chExt cx="5072066" cy="9430081"/>
            </a:xfrm>
          </p:grpSpPr>
          <p:grpSp>
            <p:nvGrpSpPr>
              <p:cNvPr id="66" name="Gruppieren 65"/>
              <p:cNvGrpSpPr/>
              <p:nvPr/>
            </p:nvGrpSpPr>
            <p:grpSpPr bwMode="gray">
              <a:xfrm>
                <a:off x="911223" y="-158975"/>
                <a:ext cx="5072066" cy="57481"/>
                <a:chOff x="911223" y="-158975"/>
                <a:chExt cx="5072066" cy="57481"/>
              </a:xfrm>
            </p:grpSpPr>
            <p:sp>
              <p:nvSpPr>
                <p:cNvPr id="70" name="Gleichschenkliges Dreieck 69"/>
                <p:cNvSpPr/>
                <p:nvPr/>
              </p:nvSpPr>
              <p:spPr bwMode="gray">
                <a:xfrm rot="10800000">
                  <a:off x="911223" y="-158975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Gleichschenkliges Dreieck 70"/>
                <p:cNvSpPr/>
                <p:nvPr/>
              </p:nvSpPr>
              <p:spPr bwMode="gray">
                <a:xfrm rot="10800000">
                  <a:off x="5916611" y="-158975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7" name="Gruppieren 66"/>
              <p:cNvGrpSpPr/>
              <p:nvPr/>
            </p:nvGrpSpPr>
            <p:grpSpPr bwMode="gray">
              <a:xfrm flipV="1">
                <a:off x="911223" y="9213625"/>
                <a:ext cx="5072066" cy="57481"/>
                <a:chOff x="911223" y="-158975"/>
                <a:chExt cx="5072066" cy="57481"/>
              </a:xfrm>
            </p:grpSpPr>
            <p:sp>
              <p:nvSpPr>
                <p:cNvPr id="68" name="Gleichschenkliges Dreieck 67"/>
                <p:cNvSpPr/>
                <p:nvPr/>
              </p:nvSpPr>
              <p:spPr bwMode="gray">
                <a:xfrm rot="10800000">
                  <a:off x="911223" y="-158975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9" name="Gleichschenkliges Dreieck 68"/>
                <p:cNvSpPr/>
                <p:nvPr/>
              </p:nvSpPr>
              <p:spPr bwMode="gray">
                <a:xfrm rot="10800000">
                  <a:off x="5916611" y="-158975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 bwMode="gray">
          <a:xfrm>
            <a:off x="937347" y="312330"/>
            <a:ext cx="3287226" cy="184637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300"/>
            </a:lvl1pPr>
          </a:lstStyle>
          <a:p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4939151" y="312330"/>
            <a:ext cx="965348" cy="196716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300"/>
            </a:lvl1pPr>
          </a:lstStyle>
          <a:p>
            <a:fld id="{A031DBC6-A481-4C45-8DB3-0C598107CDE9}" type="datetimeFigureOut">
              <a:rPr lang="de-DE" sz="1000">
                <a:solidFill>
                  <a:schemeClr val="tx2"/>
                </a:solidFill>
              </a:rPr>
              <a:t>20.06.2024</a:t>
            </a:fld>
            <a:endParaRPr lang="de-DE" sz="1000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gray">
          <a:xfrm>
            <a:off x="937347" y="9469981"/>
            <a:ext cx="3430142" cy="196716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300"/>
            </a:lvl1pPr>
          </a:lstStyle>
          <a:p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gray">
          <a:xfrm>
            <a:off x="5224984" y="9469981"/>
            <a:ext cx="679516" cy="1967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300"/>
            </a:lvl1pPr>
          </a:lstStyle>
          <a:p>
            <a:fld id="{050927EF-6445-814E-B74D-F3EF878A1E88}" type="slidenum">
              <a:rPr lang="de-DE" sz="1000">
                <a:solidFill>
                  <a:schemeClr val="tx2"/>
                </a:solidFill>
              </a:rPr>
              <a:t>‹#›</a:t>
            </a:fld>
            <a:endParaRPr lang="de-DE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636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937347" y="312330"/>
            <a:ext cx="3823161" cy="196717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5260713" y="312332"/>
            <a:ext cx="643786" cy="192494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F4666C0-FA6C-45BA-BD66-E1C9FC5B12A8}" type="datetimeFigureOut">
              <a:rPr lang="de-DE" smtClean="0"/>
              <a:pPr/>
              <a:t>20.06.2024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933450" y="684213"/>
            <a:ext cx="4972050" cy="2797175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txBody>
          <a:bodyPr vert="horz" lIns="95680" tIns="47840" rIns="95680" bIns="4784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937346" y="3961557"/>
            <a:ext cx="4967153" cy="523233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937348" y="9469980"/>
            <a:ext cx="3680245" cy="196716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5475088" y="9469981"/>
            <a:ext cx="429412" cy="19671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5799BF5-2177-414B-8A81-41618E50EDB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058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1218786" rtl="0" eaLnBrk="1" latinLnBrk="0" hangingPunct="1">
      <a:spcBef>
        <a:spcPts val="267"/>
      </a:spcBef>
      <a:spcAft>
        <a:spcPts val="267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1218786" rtl="0" eaLnBrk="1" latinLnBrk="0" hangingPunct="1">
      <a:spcBef>
        <a:spcPts val="267"/>
      </a:spcBef>
      <a:spcAft>
        <a:spcPts val="267"/>
      </a:spcAft>
      <a:defRPr sz="1000" b="1" kern="1200">
        <a:solidFill>
          <a:schemeClr val="tx1"/>
        </a:solidFill>
        <a:latin typeface="+mn-lt"/>
        <a:ea typeface="+mn-ea"/>
        <a:cs typeface="+mn-cs"/>
      </a:defRPr>
    </a:lvl2pPr>
    <a:lvl3pPr marL="179388" indent="-179388" algn="l" defTabSz="1218786" rtl="0" eaLnBrk="1" latinLnBrk="0" hangingPunct="1">
      <a:spcBef>
        <a:spcPts val="267"/>
      </a:spcBef>
      <a:spcAft>
        <a:spcPts val="267"/>
      </a:spcAft>
      <a:buClr>
        <a:schemeClr val="accent1"/>
      </a:buClr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358775" indent="-179388" algn="l" defTabSz="1218786" rtl="0" eaLnBrk="1" latinLnBrk="0" hangingPunct="1">
      <a:spcBef>
        <a:spcPts val="267"/>
      </a:spcBef>
      <a:spcAft>
        <a:spcPts val="267"/>
      </a:spcAft>
      <a:buClr>
        <a:schemeClr val="accent1"/>
      </a:buClr>
      <a:buFont typeface="Symbol" panose="05050102010706020507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79388" indent="-179388" algn="l" defTabSz="1218786" rtl="0" eaLnBrk="1" latinLnBrk="0" hangingPunct="1">
      <a:spcBef>
        <a:spcPts val="267"/>
      </a:spcBef>
      <a:spcAft>
        <a:spcPts val="267"/>
      </a:spcAft>
      <a:buClr>
        <a:schemeClr val="accent1"/>
      </a:buClr>
      <a:buSzPct val="90000"/>
      <a:buFont typeface="+mj-lt"/>
      <a:buAutoNum type="arabicPeriod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449263" indent="-269875" algn="l" defTabSz="1218786" rtl="0" eaLnBrk="1" latinLnBrk="0" hangingPunct="1">
      <a:spcBef>
        <a:spcPts val="267"/>
      </a:spcBef>
      <a:spcAft>
        <a:spcPts val="267"/>
      </a:spcAft>
      <a:buClr>
        <a:schemeClr val="accent1"/>
      </a:buClr>
      <a:buSzPct val="90000"/>
      <a:buFont typeface="+mj-lt"/>
      <a:buAutoNum type="alphaLcParenR"/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1218786" rtl="0" eaLnBrk="1" latinLnBrk="0" hangingPunct="1">
      <a:lnSpc>
        <a:spcPct val="80000"/>
      </a:lnSpc>
      <a:spcBef>
        <a:spcPts val="800"/>
      </a:spcBef>
      <a:spcAft>
        <a:spcPts val="800"/>
      </a:spcAft>
      <a:defRPr sz="1000" b="0" kern="1200">
        <a:solidFill>
          <a:schemeClr val="tx1"/>
        </a:solidFill>
        <a:latin typeface="+mn-lt"/>
        <a:ea typeface="+mn-ea"/>
        <a:cs typeface="+mn-cs"/>
      </a:defRPr>
    </a:lvl7pPr>
    <a:lvl8pPr marL="0" indent="0" algn="l" defTabSz="1218786" rtl="0" eaLnBrk="1" latinLnBrk="0" hangingPunct="1">
      <a:lnSpc>
        <a:spcPct val="80000"/>
      </a:lnSpc>
      <a:spcBef>
        <a:spcPts val="800"/>
      </a:spcBef>
      <a:spcAft>
        <a:spcPts val="800"/>
      </a:spcAft>
      <a:defRPr sz="1000" b="0" kern="1200">
        <a:solidFill>
          <a:schemeClr val="tx1"/>
        </a:solidFill>
        <a:latin typeface="+mn-lt"/>
        <a:ea typeface="+mn-ea"/>
        <a:cs typeface="+mn-cs"/>
      </a:defRPr>
    </a:lvl8pPr>
    <a:lvl9pPr marL="0" indent="0" algn="l" defTabSz="1218786" rtl="0" eaLnBrk="1" latinLnBrk="0" hangingPunct="1">
      <a:spcBef>
        <a:spcPts val="267"/>
      </a:spcBef>
      <a:spcAft>
        <a:spcPts val="267"/>
      </a:spcAft>
      <a:defRPr sz="1000" b="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99BF5-2177-414B-8A81-41618E50EDB1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>
          <a:xfrm>
            <a:off x="933450" y="684213"/>
            <a:ext cx="4972050" cy="2797175"/>
          </a:xfrm>
        </p:spPr>
      </p:sp>
      <p:sp>
        <p:nvSpPr>
          <p:cNvPr id="5" name="Notizen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6335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99BF5-2177-414B-8A81-41618E50EDB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>
          <a:xfrm>
            <a:off x="933450" y="684213"/>
            <a:ext cx="4972050" cy="2797175"/>
          </a:xfrm>
        </p:spPr>
      </p:sp>
      <p:sp>
        <p:nvSpPr>
          <p:cNvPr id="5" name="Notizen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5661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99BF5-2177-414B-8A81-41618E50EDB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>
          <a:xfrm>
            <a:off x="933450" y="684213"/>
            <a:ext cx="4972050" cy="2797175"/>
          </a:xfrm>
        </p:spPr>
      </p:sp>
      <p:sp>
        <p:nvSpPr>
          <p:cNvPr id="5" name="Notizen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683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99BF5-2177-414B-8A81-41618E50EDB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>
          <a:xfrm>
            <a:off x="933450" y="684213"/>
            <a:ext cx="4972050" cy="2797175"/>
          </a:xfrm>
        </p:spPr>
      </p:sp>
      <p:sp>
        <p:nvSpPr>
          <p:cNvPr id="5" name="Notizen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425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99BF5-2177-414B-8A81-41618E50EDB1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>
          <a:xfrm>
            <a:off x="933450" y="684213"/>
            <a:ext cx="4972050" cy="2797175"/>
          </a:xfrm>
        </p:spPr>
      </p:sp>
      <p:sp>
        <p:nvSpPr>
          <p:cNvPr id="5" name="Notizen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321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99BF5-2177-414B-8A81-41618E50EDB1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>
          <a:xfrm>
            <a:off x="933450" y="684213"/>
            <a:ext cx="4972050" cy="2797175"/>
          </a:xfrm>
        </p:spPr>
      </p:sp>
      <p:sp>
        <p:nvSpPr>
          <p:cNvPr id="5" name="Notizen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2111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99BF5-2177-414B-8A81-41618E50EDB1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>
          <a:xfrm>
            <a:off x="933450" y="684213"/>
            <a:ext cx="4972050" cy="2797175"/>
          </a:xfrm>
        </p:spPr>
      </p:sp>
      <p:sp>
        <p:nvSpPr>
          <p:cNvPr id="5" name="Notizen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900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99BF5-2177-414B-8A81-41618E50EDB1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>
          <a:xfrm>
            <a:off x="933450" y="684213"/>
            <a:ext cx="4972050" cy="2797175"/>
          </a:xfrm>
        </p:spPr>
      </p:sp>
      <p:sp>
        <p:nvSpPr>
          <p:cNvPr id="5" name="Notizen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013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99BF5-2177-414B-8A81-41618E50EDB1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>
          <a:xfrm>
            <a:off x="933450" y="684213"/>
            <a:ext cx="4972050" cy="2797175"/>
          </a:xfrm>
        </p:spPr>
      </p:sp>
      <p:sp>
        <p:nvSpPr>
          <p:cNvPr id="5" name="Notizen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174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ckblat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149079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24" imgH="424" progId="TCLayout.ActiveDocument.1">
                  <p:embed/>
                </p:oleObj>
              </mc:Choice>
              <mc:Fallback>
                <p:oleObj name="think-cell Folie" r:id="rId3" imgW="424" imgH="424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>
          <a:xfrm>
            <a:off x="527058" y="6890599"/>
            <a:ext cx="1009173" cy="260350"/>
          </a:xfrm>
        </p:spPr>
        <p:txBody>
          <a:bodyPr/>
          <a:lstStyle/>
          <a:p>
            <a:fld id="{F7F33227-FED5-457F-81D4-E74627327F01}" type="datetime1">
              <a:rPr lang="de-DE" smtClean="0"/>
              <a:t>20.06.2024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gray">
          <a:xfrm>
            <a:off x="1536225" y="6890596"/>
            <a:ext cx="6672211" cy="260349"/>
          </a:xfrm>
        </p:spPr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>
          <a:xfrm>
            <a:off x="11181401" y="6890595"/>
            <a:ext cx="480384" cy="260349"/>
          </a:xfrm>
        </p:spPr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4" name="Gruppieren 73"/>
          <p:cNvGrpSpPr/>
          <p:nvPr userDrawn="1"/>
        </p:nvGrpSpPr>
        <p:grpSpPr bwMode="gray">
          <a:xfrm>
            <a:off x="4686657" y="2866800"/>
            <a:ext cx="2818700" cy="1124410"/>
            <a:chOff x="-64593788" y="4924426"/>
            <a:chExt cx="63238063" cy="25223786"/>
          </a:xfrm>
        </p:grpSpPr>
        <p:sp>
          <p:nvSpPr>
            <p:cNvPr id="120" name="Freeform 7"/>
            <p:cNvSpPr>
              <a:spLocks/>
            </p:cNvSpPr>
            <p:nvPr userDrawn="1"/>
          </p:nvSpPr>
          <p:spPr bwMode="gray">
            <a:xfrm>
              <a:off x="-57942163" y="4926013"/>
              <a:ext cx="3529013" cy="5961062"/>
            </a:xfrm>
            <a:custGeom>
              <a:avLst/>
              <a:gdLst>
                <a:gd name="T0" fmla="*/ 0 w 2223"/>
                <a:gd name="T1" fmla="*/ 3755 h 3755"/>
                <a:gd name="T2" fmla="*/ 1606 w 2223"/>
                <a:gd name="T3" fmla="*/ 3755 h 3755"/>
                <a:gd name="T4" fmla="*/ 2223 w 2223"/>
                <a:gd name="T5" fmla="*/ 0 h 3755"/>
                <a:gd name="T6" fmla="*/ 624 w 2223"/>
                <a:gd name="T7" fmla="*/ 0 h 3755"/>
                <a:gd name="T8" fmla="*/ 0 w 2223"/>
                <a:gd name="T9" fmla="*/ 3755 h 3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3" h="3755">
                  <a:moveTo>
                    <a:pt x="0" y="3755"/>
                  </a:moveTo>
                  <a:lnTo>
                    <a:pt x="1606" y="3755"/>
                  </a:lnTo>
                  <a:lnTo>
                    <a:pt x="2223" y="0"/>
                  </a:lnTo>
                  <a:lnTo>
                    <a:pt x="624" y="0"/>
                  </a:lnTo>
                  <a:lnTo>
                    <a:pt x="0" y="3755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1" name="Rectangle 8"/>
            <p:cNvSpPr>
              <a:spLocks noChangeArrowheads="1"/>
            </p:cNvSpPr>
            <p:nvPr userDrawn="1"/>
          </p:nvSpPr>
          <p:spPr bwMode="gray">
            <a:xfrm>
              <a:off x="-64587438" y="4926013"/>
              <a:ext cx="2549525" cy="15319375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2" name="Rectangle 9"/>
            <p:cNvSpPr>
              <a:spLocks noChangeArrowheads="1"/>
            </p:cNvSpPr>
            <p:nvPr userDrawn="1"/>
          </p:nvSpPr>
          <p:spPr bwMode="gray">
            <a:xfrm>
              <a:off x="-51869975" y="4926013"/>
              <a:ext cx="2547938" cy="15319375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3" name="Freeform 10"/>
            <p:cNvSpPr>
              <a:spLocks/>
            </p:cNvSpPr>
            <p:nvPr userDrawn="1"/>
          </p:nvSpPr>
          <p:spPr bwMode="gray">
            <a:xfrm>
              <a:off x="-59501088" y="13439775"/>
              <a:ext cx="3679825" cy="6805612"/>
            </a:xfrm>
            <a:custGeom>
              <a:avLst/>
              <a:gdLst>
                <a:gd name="T0" fmla="*/ 1606 w 2318"/>
                <a:gd name="T1" fmla="*/ 4287 h 4287"/>
                <a:gd name="T2" fmla="*/ 2318 w 2318"/>
                <a:gd name="T3" fmla="*/ 0 h 4287"/>
                <a:gd name="T4" fmla="*/ 712 w 2318"/>
                <a:gd name="T5" fmla="*/ 0 h 4287"/>
                <a:gd name="T6" fmla="*/ 0 w 2318"/>
                <a:gd name="T7" fmla="*/ 4287 h 4287"/>
                <a:gd name="T8" fmla="*/ 1606 w 2318"/>
                <a:gd name="T9" fmla="*/ 4287 h 4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8" h="4287">
                  <a:moveTo>
                    <a:pt x="1606" y="4287"/>
                  </a:moveTo>
                  <a:lnTo>
                    <a:pt x="2318" y="0"/>
                  </a:lnTo>
                  <a:lnTo>
                    <a:pt x="712" y="0"/>
                  </a:lnTo>
                  <a:lnTo>
                    <a:pt x="0" y="4287"/>
                  </a:lnTo>
                  <a:lnTo>
                    <a:pt x="1606" y="4287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4" name="Freeform 11"/>
            <p:cNvSpPr>
              <a:spLocks noEditPoints="1"/>
            </p:cNvSpPr>
            <p:nvPr userDrawn="1"/>
          </p:nvSpPr>
          <p:spPr bwMode="gray">
            <a:xfrm>
              <a:off x="-64593788" y="25911175"/>
              <a:ext cx="3689350" cy="4178300"/>
            </a:xfrm>
            <a:custGeom>
              <a:avLst/>
              <a:gdLst>
                <a:gd name="T0" fmla="*/ 2324 w 2324"/>
                <a:gd name="T1" fmla="*/ 2632 h 2632"/>
                <a:gd name="T2" fmla="*/ 1989 w 2324"/>
                <a:gd name="T3" fmla="*/ 2632 h 2632"/>
                <a:gd name="T4" fmla="*/ 1741 w 2324"/>
                <a:gd name="T5" fmla="*/ 1955 h 2632"/>
                <a:gd name="T6" fmla="*/ 556 w 2324"/>
                <a:gd name="T7" fmla="*/ 1955 h 2632"/>
                <a:gd name="T8" fmla="*/ 309 w 2324"/>
                <a:gd name="T9" fmla="*/ 2632 h 2632"/>
                <a:gd name="T10" fmla="*/ 0 w 2324"/>
                <a:gd name="T11" fmla="*/ 2632 h 2632"/>
                <a:gd name="T12" fmla="*/ 974 w 2324"/>
                <a:gd name="T13" fmla="*/ 0 h 2632"/>
                <a:gd name="T14" fmla="*/ 1354 w 2324"/>
                <a:gd name="T15" fmla="*/ 0 h 2632"/>
                <a:gd name="T16" fmla="*/ 2324 w 2324"/>
                <a:gd name="T17" fmla="*/ 2632 h 2632"/>
                <a:gd name="T18" fmla="*/ 639 w 2324"/>
                <a:gd name="T19" fmla="*/ 1684 h 2632"/>
                <a:gd name="T20" fmla="*/ 1654 w 2324"/>
                <a:gd name="T21" fmla="*/ 1684 h 2632"/>
                <a:gd name="T22" fmla="*/ 1147 w 2324"/>
                <a:gd name="T23" fmla="*/ 331 h 2632"/>
                <a:gd name="T24" fmla="*/ 639 w 2324"/>
                <a:gd name="T25" fmla="*/ 1684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24" h="2632">
                  <a:moveTo>
                    <a:pt x="2324" y="2632"/>
                  </a:moveTo>
                  <a:lnTo>
                    <a:pt x="1989" y="2632"/>
                  </a:lnTo>
                  <a:lnTo>
                    <a:pt x="1741" y="1955"/>
                  </a:lnTo>
                  <a:lnTo>
                    <a:pt x="556" y="1955"/>
                  </a:lnTo>
                  <a:lnTo>
                    <a:pt x="309" y="2632"/>
                  </a:lnTo>
                  <a:lnTo>
                    <a:pt x="0" y="2632"/>
                  </a:lnTo>
                  <a:lnTo>
                    <a:pt x="974" y="0"/>
                  </a:lnTo>
                  <a:lnTo>
                    <a:pt x="1354" y="0"/>
                  </a:lnTo>
                  <a:lnTo>
                    <a:pt x="2324" y="2632"/>
                  </a:lnTo>
                  <a:close/>
                  <a:moveTo>
                    <a:pt x="639" y="1684"/>
                  </a:moveTo>
                  <a:lnTo>
                    <a:pt x="1654" y="1684"/>
                  </a:lnTo>
                  <a:lnTo>
                    <a:pt x="1147" y="331"/>
                  </a:lnTo>
                  <a:lnTo>
                    <a:pt x="639" y="168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5" name="Freeform 12"/>
            <p:cNvSpPr>
              <a:spLocks noEditPoints="1"/>
            </p:cNvSpPr>
            <p:nvPr userDrawn="1"/>
          </p:nvSpPr>
          <p:spPr bwMode="gray">
            <a:xfrm>
              <a:off x="-58231088" y="25911175"/>
              <a:ext cx="2908300" cy="4178300"/>
            </a:xfrm>
            <a:custGeom>
              <a:avLst/>
              <a:gdLst>
                <a:gd name="T0" fmla="*/ 0 w 1696"/>
                <a:gd name="T1" fmla="*/ 0 h 2438"/>
                <a:gd name="T2" fmla="*/ 916 w 1696"/>
                <a:gd name="T3" fmla="*/ 0 h 2438"/>
                <a:gd name="T4" fmla="*/ 1696 w 1696"/>
                <a:gd name="T5" fmla="*/ 756 h 2438"/>
                <a:gd name="T6" fmla="*/ 916 w 1696"/>
                <a:gd name="T7" fmla="*/ 1515 h 2438"/>
                <a:gd name="T8" fmla="*/ 289 w 1696"/>
                <a:gd name="T9" fmla="*/ 1515 h 2438"/>
                <a:gd name="T10" fmla="*/ 289 w 1696"/>
                <a:gd name="T11" fmla="*/ 2438 h 2438"/>
                <a:gd name="T12" fmla="*/ 0 w 1696"/>
                <a:gd name="T13" fmla="*/ 2438 h 2438"/>
                <a:gd name="T14" fmla="*/ 0 w 1696"/>
                <a:gd name="T15" fmla="*/ 0 h 2438"/>
                <a:gd name="T16" fmla="*/ 289 w 1696"/>
                <a:gd name="T17" fmla="*/ 1264 h 2438"/>
                <a:gd name="T18" fmla="*/ 909 w 1696"/>
                <a:gd name="T19" fmla="*/ 1264 h 2438"/>
                <a:gd name="T20" fmla="*/ 1400 w 1696"/>
                <a:gd name="T21" fmla="*/ 756 h 2438"/>
                <a:gd name="T22" fmla="*/ 909 w 1696"/>
                <a:gd name="T23" fmla="*/ 251 h 2438"/>
                <a:gd name="T24" fmla="*/ 289 w 1696"/>
                <a:gd name="T25" fmla="*/ 251 h 2438"/>
                <a:gd name="T26" fmla="*/ 289 w 1696"/>
                <a:gd name="T27" fmla="*/ 1264 h 2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6" h="2438">
                  <a:moveTo>
                    <a:pt x="0" y="0"/>
                  </a:moveTo>
                  <a:cubicBezTo>
                    <a:pt x="916" y="0"/>
                    <a:pt x="916" y="0"/>
                    <a:pt x="916" y="0"/>
                  </a:cubicBezTo>
                  <a:cubicBezTo>
                    <a:pt x="1390" y="0"/>
                    <a:pt x="1696" y="234"/>
                    <a:pt x="1696" y="756"/>
                  </a:cubicBezTo>
                  <a:cubicBezTo>
                    <a:pt x="1696" y="1282"/>
                    <a:pt x="1390" y="1515"/>
                    <a:pt x="916" y="1515"/>
                  </a:cubicBezTo>
                  <a:cubicBezTo>
                    <a:pt x="289" y="1515"/>
                    <a:pt x="289" y="1515"/>
                    <a:pt x="289" y="1515"/>
                  </a:cubicBezTo>
                  <a:cubicBezTo>
                    <a:pt x="289" y="2438"/>
                    <a:pt x="289" y="2438"/>
                    <a:pt x="289" y="2438"/>
                  </a:cubicBezTo>
                  <a:cubicBezTo>
                    <a:pt x="0" y="2438"/>
                    <a:pt x="0" y="2438"/>
                    <a:pt x="0" y="2438"/>
                  </a:cubicBezTo>
                  <a:lnTo>
                    <a:pt x="0" y="0"/>
                  </a:lnTo>
                  <a:close/>
                  <a:moveTo>
                    <a:pt x="289" y="1264"/>
                  </a:moveTo>
                  <a:cubicBezTo>
                    <a:pt x="909" y="1264"/>
                    <a:pt x="909" y="1264"/>
                    <a:pt x="909" y="1264"/>
                  </a:cubicBezTo>
                  <a:cubicBezTo>
                    <a:pt x="1208" y="1264"/>
                    <a:pt x="1400" y="1114"/>
                    <a:pt x="1400" y="756"/>
                  </a:cubicBezTo>
                  <a:cubicBezTo>
                    <a:pt x="1400" y="401"/>
                    <a:pt x="1205" y="251"/>
                    <a:pt x="909" y="251"/>
                  </a:cubicBezTo>
                  <a:cubicBezTo>
                    <a:pt x="289" y="251"/>
                    <a:pt x="289" y="251"/>
                    <a:pt x="289" y="251"/>
                  </a:cubicBezTo>
                  <a:lnTo>
                    <a:pt x="289" y="126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6" name="Freeform 13"/>
            <p:cNvSpPr>
              <a:spLocks noEditPoints="1"/>
            </p:cNvSpPr>
            <p:nvPr userDrawn="1"/>
          </p:nvSpPr>
          <p:spPr bwMode="gray">
            <a:xfrm>
              <a:off x="-54684613" y="25850850"/>
              <a:ext cx="3235325" cy="4297362"/>
            </a:xfrm>
            <a:custGeom>
              <a:avLst/>
              <a:gdLst>
                <a:gd name="T0" fmla="*/ 1888 w 1888"/>
                <a:gd name="T1" fmla="*/ 1634 h 2507"/>
                <a:gd name="T2" fmla="*/ 941 w 1888"/>
                <a:gd name="T3" fmla="*/ 2507 h 2507"/>
                <a:gd name="T4" fmla="*/ 0 w 1888"/>
                <a:gd name="T5" fmla="*/ 1634 h 2507"/>
                <a:gd name="T6" fmla="*/ 0 w 1888"/>
                <a:gd name="T7" fmla="*/ 875 h 2507"/>
                <a:gd name="T8" fmla="*/ 948 w 1888"/>
                <a:gd name="T9" fmla="*/ 0 h 2507"/>
                <a:gd name="T10" fmla="*/ 1888 w 1888"/>
                <a:gd name="T11" fmla="*/ 875 h 2507"/>
                <a:gd name="T12" fmla="*/ 1888 w 1888"/>
                <a:gd name="T13" fmla="*/ 1634 h 2507"/>
                <a:gd name="T14" fmla="*/ 1599 w 1888"/>
                <a:gd name="T15" fmla="*/ 875 h 2507"/>
                <a:gd name="T16" fmla="*/ 948 w 1888"/>
                <a:gd name="T17" fmla="*/ 251 h 2507"/>
                <a:gd name="T18" fmla="*/ 289 w 1888"/>
                <a:gd name="T19" fmla="*/ 875 h 2507"/>
                <a:gd name="T20" fmla="*/ 289 w 1888"/>
                <a:gd name="T21" fmla="*/ 1634 h 2507"/>
                <a:gd name="T22" fmla="*/ 941 w 1888"/>
                <a:gd name="T23" fmla="*/ 2257 h 2507"/>
                <a:gd name="T24" fmla="*/ 1599 w 1888"/>
                <a:gd name="T25" fmla="*/ 1634 h 2507"/>
                <a:gd name="T26" fmla="*/ 1599 w 1888"/>
                <a:gd name="T27" fmla="*/ 875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8" h="2507">
                  <a:moveTo>
                    <a:pt x="1888" y="1634"/>
                  </a:moveTo>
                  <a:cubicBezTo>
                    <a:pt x="1888" y="2194"/>
                    <a:pt x="1529" y="2507"/>
                    <a:pt x="941" y="2507"/>
                  </a:cubicBezTo>
                  <a:cubicBezTo>
                    <a:pt x="359" y="2507"/>
                    <a:pt x="0" y="2194"/>
                    <a:pt x="0" y="1634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310"/>
                    <a:pt x="359" y="0"/>
                    <a:pt x="948" y="0"/>
                  </a:cubicBezTo>
                  <a:cubicBezTo>
                    <a:pt x="1529" y="0"/>
                    <a:pt x="1888" y="310"/>
                    <a:pt x="1888" y="875"/>
                  </a:cubicBezTo>
                  <a:lnTo>
                    <a:pt x="1888" y="1634"/>
                  </a:lnTo>
                  <a:close/>
                  <a:moveTo>
                    <a:pt x="1599" y="875"/>
                  </a:moveTo>
                  <a:cubicBezTo>
                    <a:pt x="1599" y="478"/>
                    <a:pt x="1355" y="251"/>
                    <a:pt x="948" y="251"/>
                  </a:cubicBezTo>
                  <a:cubicBezTo>
                    <a:pt x="533" y="251"/>
                    <a:pt x="289" y="478"/>
                    <a:pt x="289" y="875"/>
                  </a:cubicBezTo>
                  <a:cubicBezTo>
                    <a:pt x="289" y="1634"/>
                    <a:pt x="289" y="1634"/>
                    <a:pt x="289" y="1634"/>
                  </a:cubicBezTo>
                  <a:cubicBezTo>
                    <a:pt x="289" y="2031"/>
                    <a:pt x="533" y="2257"/>
                    <a:pt x="941" y="2257"/>
                  </a:cubicBezTo>
                  <a:cubicBezTo>
                    <a:pt x="1355" y="2257"/>
                    <a:pt x="1599" y="2031"/>
                    <a:pt x="1599" y="1634"/>
                  </a:cubicBezTo>
                  <a:lnTo>
                    <a:pt x="1599" y="8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7" name="Freeform 14"/>
            <p:cNvSpPr>
              <a:spLocks noEditPoints="1"/>
            </p:cNvSpPr>
            <p:nvPr userDrawn="1"/>
          </p:nvSpPr>
          <p:spPr bwMode="gray">
            <a:xfrm>
              <a:off x="-50457100" y="25911175"/>
              <a:ext cx="3024188" cy="4178300"/>
            </a:xfrm>
            <a:custGeom>
              <a:avLst/>
              <a:gdLst>
                <a:gd name="T0" fmla="*/ 0 w 1765"/>
                <a:gd name="T1" fmla="*/ 0 h 2438"/>
                <a:gd name="T2" fmla="*/ 968 w 1765"/>
                <a:gd name="T3" fmla="*/ 0 h 2438"/>
                <a:gd name="T4" fmla="*/ 1747 w 1765"/>
                <a:gd name="T5" fmla="*/ 756 h 2438"/>
                <a:gd name="T6" fmla="*/ 1291 w 1765"/>
                <a:gd name="T7" fmla="*/ 1470 h 2438"/>
                <a:gd name="T8" fmla="*/ 1765 w 1765"/>
                <a:gd name="T9" fmla="*/ 2438 h 2438"/>
                <a:gd name="T10" fmla="*/ 1431 w 1765"/>
                <a:gd name="T11" fmla="*/ 2438 h 2438"/>
                <a:gd name="T12" fmla="*/ 996 w 1765"/>
                <a:gd name="T13" fmla="*/ 1515 h 2438"/>
                <a:gd name="T14" fmla="*/ 289 w 1765"/>
                <a:gd name="T15" fmla="*/ 1515 h 2438"/>
                <a:gd name="T16" fmla="*/ 289 w 1765"/>
                <a:gd name="T17" fmla="*/ 2438 h 2438"/>
                <a:gd name="T18" fmla="*/ 0 w 1765"/>
                <a:gd name="T19" fmla="*/ 2438 h 2438"/>
                <a:gd name="T20" fmla="*/ 0 w 1765"/>
                <a:gd name="T21" fmla="*/ 0 h 2438"/>
                <a:gd name="T22" fmla="*/ 289 w 1765"/>
                <a:gd name="T23" fmla="*/ 1264 h 2438"/>
                <a:gd name="T24" fmla="*/ 960 w 1765"/>
                <a:gd name="T25" fmla="*/ 1264 h 2438"/>
                <a:gd name="T26" fmla="*/ 1451 w 1765"/>
                <a:gd name="T27" fmla="*/ 756 h 2438"/>
                <a:gd name="T28" fmla="*/ 960 w 1765"/>
                <a:gd name="T29" fmla="*/ 251 h 2438"/>
                <a:gd name="T30" fmla="*/ 289 w 1765"/>
                <a:gd name="T31" fmla="*/ 251 h 2438"/>
                <a:gd name="T32" fmla="*/ 289 w 1765"/>
                <a:gd name="T33" fmla="*/ 1264 h 2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65" h="2438">
                  <a:moveTo>
                    <a:pt x="0" y="0"/>
                  </a:moveTo>
                  <a:cubicBezTo>
                    <a:pt x="968" y="0"/>
                    <a:pt x="968" y="0"/>
                    <a:pt x="968" y="0"/>
                  </a:cubicBezTo>
                  <a:cubicBezTo>
                    <a:pt x="1441" y="0"/>
                    <a:pt x="1747" y="234"/>
                    <a:pt x="1747" y="756"/>
                  </a:cubicBezTo>
                  <a:cubicBezTo>
                    <a:pt x="1747" y="1149"/>
                    <a:pt x="1577" y="1379"/>
                    <a:pt x="1291" y="1470"/>
                  </a:cubicBezTo>
                  <a:cubicBezTo>
                    <a:pt x="1765" y="2438"/>
                    <a:pt x="1765" y="2438"/>
                    <a:pt x="1765" y="2438"/>
                  </a:cubicBezTo>
                  <a:cubicBezTo>
                    <a:pt x="1431" y="2438"/>
                    <a:pt x="1431" y="2438"/>
                    <a:pt x="1431" y="2438"/>
                  </a:cubicBezTo>
                  <a:cubicBezTo>
                    <a:pt x="996" y="1515"/>
                    <a:pt x="996" y="1515"/>
                    <a:pt x="996" y="1515"/>
                  </a:cubicBezTo>
                  <a:cubicBezTo>
                    <a:pt x="289" y="1515"/>
                    <a:pt x="289" y="1515"/>
                    <a:pt x="289" y="1515"/>
                  </a:cubicBezTo>
                  <a:cubicBezTo>
                    <a:pt x="289" y="2438"/>
                    <a:pt x="289" y="2438"/>
                    <a:pt x="289" y="2438"/>
                  </a:cubicBezTo>
                  <a:cubicBezTo>
                    <a:pt x="0" y="2438"/>
                    <a:pt x="0" y="2438"/>
                    <a:pt x="0" y="2438"/>
                  </a:cubicBezTo>
                  <a:lnTo>
                    <a:pt x="0" y="0"/>
                  </a:lnTo>
                  <a:close/>
                  <a:moveTo>
                    <a:pt x="289" y="1264"/>
                  </a:moveTo>
                  <a:cubicBezTo>
                    <a:pt x="960" y="1264"/>
                    <a:pt x="960" y="1264"/>
                    <a:pt x="960" y="1264"/>
                  </a:cubicBezTo>
                  <a:cubicBezTo>
                    <a:pt x="1260" y="1264"/>
                    <a:pt x="1451" y="1114"/>
                    <a:pt x="1451" y="756"/>
                  </a:cubicBezTo>
                  <a:cubicBezTo>
                    <a:pt x="1451" y="401"/>
                    <a:pt x="1257" y="251"/>
                    <a:pt x="960" y="251"/>
                  </a:cubicBezTo>
                  <a:cubicBezTo>
                    <a:pt x="289" y="251"/>
                    <a:pt x="289" y="251"/>
                    <a:pt x="289" y="251"/>
                  </a:cubicBezTo>
                  <a:lnTo>
                    <a:pt x="289" y="126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8" name="Freeform 15"/>
            <p:cNvSpPr>
              <a:spLocks/>
            </p:cNvSpPr>
            <p:nvPr userDrawn="1"/>
          </p:nvSpPr>
          <p:spPr bwMode="gray">
            <a:xfrm>
              <a:off x="-46589950" y="25850850"/>
              <a:ext cx="3025775" cy="4297362"/>
            </a:xfrm>
            <a:custGeom>
              <a:avLst/>
              <a:gdLst>
                <a:gd name="T0" fmla="*/ 1090 w 1765"/>
                <a:gd name="T1" fmla="*/ 1421 h 2507"/>
                <a:gd name="T2" fmla="*/ 626 w 1765"/>
                <a:gd name="T3" fmla="*/ 1334 h 2507"/>
                <a:gd name="T4" fmla="*/ 20 w 1765"/>
                <a:gd name="T5" fmla="*/ 687 h 2507"/>
                <a:gd name="T6" fmla="*/ 884 w 1765"/>
                <a:gd name="T7" fmla="*/ 0 h 2507"/>
                <a:gd name="T8" fmla="*/ 1748 w 1765"/>
                <a:gd name="T9" fmla="*/ 735 h 2507"/>
                <a:gd name="T10" fmla="*/ 1748 w 1765"/>
                <a:gd name="T11" fmla="*/ 767 h 2507"/>
                <a:gd name="T12" fmla="*/ 1462 w 1765"/>
                <a:gd name="T13" fmla="*/ 767 h 2507"/>
                <a:gd name="T14" fmla="*/ 1462 w 1765"/>
                <a:gd name="T15" fmla="*/ 735 h 2507"/>
                <a:gd name="T16" fmla="*/ 884 w 1765"/>
                <a:gd name="T17" fmla="*/ 251 h 2507"/>
                <a:gd name="T18" fmla="*/ 317 w 1765"/>
                <a:gd name="T19" fmla="*/ 669 h 2507"/>
                <a:gd name="T20" fmla="*/ 696 w 1765"/>
                <a:gd name="T21" fmla="*/ 1069 h 2507"/>
                <a:gd name="T22" fmla="*/ 1156 w 1765"/>
                <a:gd name="T23" fmla="*/ 1157 h 2507"/>
                <a:gd name="T24" fmla="*/ 1765 w 1765"/>
                <a:gd name="T25" fmla="*/ 1801 h 2507"/>
                <a:gd name="T26" fmla="*/ 881 w 1765"/>
                <a:gd name="T27" fmla="*/ 2507 h 2507"/>
                <a:gd name="T28" fmla="*/ 0 w 1765"/>
                <a:gd name="T29" fmla="*/ 1773 h 2507"/>
                <a:gd name="T30" fmla="*/ 0 w 1765"/>
                <a:gd name="T31" fmla="*/ 1742 h 2507"/>
                <a:gd name="T32" fmla="*/ 289 w 1765"/>
                <a:gd name="T33" fmla="*/ 1742 h 2507"/>
                <a:gd name="T34" fmla="*/ 289 w 1765"/>
                <a:gd name="T35" fmla="*/ 1773 h 2507"/>
                <a:gd name="T36" fmla="*/ 881 w 1765"/>
                <a:gd name="T37" fmla="*/ 2257 h 2507"/>
                <a:gd name="T38" fmla="*/ 1469 w 1765"/>
                <a:gd name="T39" fmla="*/ 1818 h 2507"/>
                <a:gd name="T40" fmla="*/ 1090 w 1765"/>
                <a:gd name="T41" fmla="*/ 1421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5" h="2507">
                  <a:moveTo>
                    <a:pt x="1090" y="1421"/>
                  </a:moveTo>
                  <a:cubicBezTo>
                    <a:pt x="626" y="1334"/>
                    <a:pt x="626" y="1334"/>
                    <a:pt x="626" y="1334"/>
                  </a:cubicBezTo>
                  <a:cubicBezTo>
                    <a:pt x="247" y="1261"/>
                    <a:pt x="20" y="1052"/>
                    <a:pt x="20" y="687"/>
                  </a:cubicBezTo>
                  <a:cubicBezTo>
                    <a:pt x="20" y="237"/>
                    <a:pt x="334" y="0"/>
                    <a:pt x="884" y="0"/>
                  </a:cubicBezTo>
                  <a:cubicBezTo>
                    <a:pt x="1434" y="0"/>
                    <a:pt x="1748" y="244"/>
                    <a:pt x="1748" y="735"/>
                  </a:cubicBezTo>
                  <a:cubicBezTo>
                    <a:pt x="1748" y="767"/>
                    <a:pt x="1748" y="767"/>
                    <a:pt x="1748" y="767"/>
                  </a:cubicBezTo>
                  <a:cubicBezTo>
                    <a:pt x="1462" y="767"/>
                    <a:pt x="1462" y="767"/>
                    <a:pt x="1462" y="767"/>
                  </a:cubicBezTo>
                  <a:cubicBezTo>
                    <a:pt x="1462" y="735"/>
                    <a:pt x="1462" y="735"/>
                    <a:pt x="1462" y="735"/>
                  </a:cubicBezTo>
                  <a:cubicBezTo>
                    <a:pt x="1462" y="415"/>
                    <a:pt x="1260" y="251"/>
                    <a:pt x="884" y="251"/>
                  </a:cubicBezTo>
                  <a:cubicBezTo>
                    <a:pt x="508" y="251"/>
                    <a:pt x="317" y="394"/>
                    <a:pt x="317" y="669"/>
                  </a:cubicBezTo>
                  <a:cubicBezTo>
                    <a:pt x="317" y="895"/>
                    <a:pt x="463" y="1024"/>
                    <a:pt x="696" y="1069"/>
                  </a:cubicBezTo>
                  <a:cubicBezTo>
                    <a:pt x="1156" y="1157"/>
                    <a:pt x="1156" y="1157"/>
                    <a:pt x="1156" y="1157"/>
                  </a:cubicBezTo>
                  <a:cubicBezTo>
                    <a:pt x="1546" y="1230"/>
                    <a:pt x="1765" y="1435"/>
                    <a:pt x="1765" y="1801"/>
                  </a:cubicBezTo>
                  <a:cubicBezTo>
                    <a:pt x="1765" y="2271"/>
                    <a:pt x="1434" y="2507"/>
                    <a:pt x="881" y="2507"/>
                  </a:cubicBezTo>
                  <a:cubicBezTo>
                    <a:pt x="331" y="2507"/>
                    <a:pt x="0" y="2261"/>
                    <a:pt x="0" y="1773"/>
                  </a:cubicBezTo>
                  <a:cubicBezTo>
                    <a:pt x="0" y="1742"/>
                    <a:pt x="0" y="1742"/>
                    <a:pt x="0" y="1742"/>
                  </a:cubicBezTo>
                  <a:cubicBezTo>
                    <a:pt x="289" y="1742"/>
                    <a:pt x="289" y="1742"/>
                    <a:pt x="289" y="1742"/>
                  </a:cubicBezTo>
                  <a:cubicBezTo>
                    <a:pt x="289" y="1773"/>
                    <a:pt x="289" y="1773"/>
                    <a:pt x="289" y="1773"/>
                  </a:cubicBezTo>
                  <a:cubicBezTo>
                    <a:pt x="289" y="2093"/>
                    <a:pt x="505" y="2257"/>
                    <a:pt x="881" y="2257"/>
                  </a:cubicBezTo>
                  <a:cubicBezTo>
                    <a:pt x="1260" y="2257"/>
                    <a:pt x="1469" y="2114"/>
                    <a:pt x="1469" y="1818"/>
                  </a:cubicBezTo>
                  <a:cubicBezTo>
                    <a:pt x="1469" y="1592"/>
                    <a:pt x="1323" y="1466"/>
                    <a:pt x="1090" y="1421"/>
                  </a:cubicBezTo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9" name="Freeform 16"/>
            <p:cNvSpPr>
              <a:spLocks/>
            </p:cNvSpPr>
            <p:nvPr userDrawn="1"/>
          </p:nvSpPr>
          <p:spPr bwMode="gray">
            <a:xfrm>
              <a:off x="-42698988" y="25850850"/>
              <a:ext cx="3175000" cy="4297362"/>
            </a:xfrm>
            <a:custGeom>
              <a:avLst/>
              <a:gdLst>
                <a:gd name="T0" fmla="*/ 1852 w 1852"/>
                <a:gd name="T1" fmla="*/ 1689 h 2507"/>
                <a:gd name="T2" fmla="*/ 1852 w 1852"/>
                <a:gd name="T3" fmla="*/ 1700 h 2507"/>
                <a:gd name="T4" fmla="*/ 937 w 1852"/>
                <a:gd name="T5" fmla="*/ 2507 h 2507"/>
                <a:gd name="T6" fmla="*/ 0 w 1852"/>
                <a:gd name="T7" fmla="*/ 1634 h 2507"/>
                <a:gd name="T8" fmla="*/ 0 w 1852"/>
                <a:gd name="T9" fmla="*/ 875 h 2507"/>
                <a:gd name="T10" fmla="*/ 940 w 1852"/>
                <a:gd name="T11" fmla="*/ 0 h 2507"/>
                <a:gd name="T12" fmla="*/ 1852 w 1852"/>
                <a:gd name="T13" fmla="*/ 805 h 2507"/>
                <a:gd name="T14" fmla="*/ 1852 w 1852"/>
                <a:gd name="T15" fmla="*/ 819 h 2507"/>
                <a:gd name="T16" fmla="*/ 1563 w 1852"/>
                <a:gd name="T17" fmla="*/ 819 h 2507"/>
                <a:gd name="T18" fmla="*/ 1563 w 1852"/>
                <a:gd name="T19" fmla="*/ 805 h 2507"/>
                <a:gd name="T20" fmla="*/ 940 w 1852"/>
                <a:gd name="T21" fmla="*/ 251 h 2507"/>
                <a:gd name="T22" fmla="*/ 289 w 1852"/>
                <a:gd name="T23" fmla="*/ 875 h 2507"/>
                <a:gd name="T24" fmla="*/ 289 w 1852"/>
                <a:gd name="T25" fmla="*/ 1634 h 2507"/>
                <a:gd name="T26" fmla="*/ 937 w 1852"/>
                <a:gd name="T27" fmla="*/ 2257 h 2507"/>
                <a:gd name="T28" fmla="*/ 1563 w 1852"/>
                <a:gd name="T29" fmla="*/ 1700 h 2507"/>
                <a:gd name="T30" fmla="*/ 1563 w 1852"/>
                <a:gd name="T31" fmla="*/ 1689 h 2507"/>
                <a:gd name="T32" fmla="*/ 1852 w 1852"/>
                <a:gd name="T33" fmla="*/ 1689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52" h="2507">
                  <a:moveTo>
                    <a:pt x="1852" y="1689"/>
                  </a:moveTo>
                  <a:cubicBezTo>
                    <a:pt x="1852" y="1700"/>
                    <a:pt x="1852" y="1700"/>
                    <a:pt x="1852" y="1700"/>
                  </a:cubicBezTo>
                  <a:cubicBezTo>
                    <a:pt x="1852" y="2215"/>
                    <a:pt x="1501" y="2507"/>
                    <a:pt x="937" y="2507"/>
                  </a:cubicBezTo>
                  <a:cubicBezTo>
                    <a:pt x="358" y="2507"/>
                    <a:pt x="0" y="2194"/>
                    <a:pt x="0" y="1634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310"/>
                    <a:pt x="358" y="0"/>
                    <a:pt x="940" y="0"/>
                  </a:cubicBezTo>
                  <a:cubicBezTo>
                    <a:pt x="1501" y="0"/>
                    <a:pt x="1852" y="290"/>
                    <a:pt x="1852" y="805"/>
                  </a:cubicBezTo>
                  <a:cubicBezTo>
                    <a:pt x="1852" y="819"/>
                    <a:pt x="1852" y="819"/>
                    <a:pt x="1852" y="819"/>
                  </a:cubicBezTo>
                  <a:cubicBezTo>
                    <a:pt x="1563" y="819"/>
                    <a:pt x="1563" y="819"/>
                    <a:pt x="1563" y="819"/>
                  </a:cubicBezTo>
                  <a:cubicBezTo>
                    <a:pt x="1563" y="805"/>
                    <a:pt x="1563" y="805"/>
                    <a:pt x="1563" y="805"/>
                  </a:cubicBezTo>
                  <a:cubicBezTo>
                    <a:pt x="1563" y="457"/>
                    <a:pt x="1326" y="251"/>
                    <a:pt x="940" y="251"/>
                  </a:cubicBezTo>
                  <a:cubicBezTo>
                    <a:pt x="532" y="251"/>
                    <a:pt x="289" y="478"/>
                    <a:pt x="289" y="875"/>
                  </a:cubicBezTo>
                  <a:cubicBezTo>
                    <a:pt x="289" y="1634"/>
                    <a:pt x="289" y="1634"/>
                    <a:pt x="289" y="1634"/>
                  </a:cubicBezTo>
                  <a:cubicBezTo>
                    <a:pt x="289" y="2031"/>
                    <a:pt x="532" y="2257"/>
                    <a:pt x="937" y="2257"/>
                  </a:cubicBezTo>
                  <a:cubicBezTo>
                    <a:pt x="1326" y="2257"/>
                    <a:pt x="1563" y="2051"/>
                    <a:pt x="1563" y="1700"/>
                  </a:cubicBezTo>
                  <a:cubicBezTo>
                    <a:pt x="1563" y="1689"/>
                    <a:pt x="1563" y="1689"/>
                    <a:pt x="1563" y="1689"/>
                  </a:cubicBezTo>
                  <a:lnTo>
                    <a:pt x="1852" y="168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0" name="Freeform 17"/>
            <p:cNvSpPr>
              <a:spLocks/>
            </p:cNvSpPr>
            <p:nvPr userDrawn="1"/>
          </p:nvSpPr>
          <p:spPr bwMode="gray">
            <a:xfrm>
              <a:off x="-38561963" y="25911175"/>
              <a:ext cx="3114675" cy="4178300"/>
            </a:xfrm>
            <a:custGeom>
              <a:avLst/>
              <a:gdLst>
                <a:gd name="T0" fmla="*/ 1650 w 1962"/>
                <a:gd name="T1" fmla="*/ 1448 h 2632"/>
                <a:gd name="T2" fmla="*/ 312 w 1962"/>
                <a:gd name="T3" fmla="*/ 1448 h 2632"/>
                <a:gd name="T4" fmla="*/ 312 w 1962"/>
                <a:gd name="T5" fmla="*/ 2632 h 2632"/>
                <a:gd name="T6" fmla="*/ 0 w 1962"/>
                <a:gd name="T7" fmla="*/ 2632 h 2632"/>
                <a:gd name="T8" fmla="*/ 0 w 1962"/>
                <a:gd name="T9" fmla="*/ 0 h 2632"/>
                <a:gd name="T10" fmla="*/ 312 w 1962"/>
                <a:gd name="T11" fmla="*/ 0 h 2632"/>
                <a:gd name="T12" fmla="*/ 312 w 1962"/>
                <a:gd name="T13" fmla="*/ 1177 h 2632"/>
                <a:gd name="T14" fmla="*/ 1650 w 1962"/>
                <a:gd name="T15" fmla="*/ 1177 h 2632"/>
                <a:gd name="T16" fmla="*/ 1650 w 1962"/>
                <a:gd name="T17" fmla="*/ 0 h 2632"/>
                <a:gd name="T18" fmla="*/ 1962 w 1962"/>
                <a:gd name="T19" fmla="*/ 0 h 2632"/>
                <a:gd name="T20" fmla="*/ 1962 w 1962"/>
                <a:gd name="T21" fmla="*/ 2632 h 2632"/>
                <a:gd name="T22" fmla="*/ 1650 w 1962"/>
                <a:gd name="T23" fmla="*/ 2632 h 2632"/>
                <a:gd name="T24" fmla="*/ 1650 w 1962"/>
                <a:gd name="T25" fmla="*/ 1448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2" h="2632">
                  <a:moveTo>
                    <a:pt x="1650" y="1448"/>
                  </a:moveTo>
                  <a:lnTo>
                    <a:pt x="312" y="1448"/>
                  </a:lnTo>
                  <a:lnTo>
                    <a:pt x="312" y="2632"/>
                  </a:lnTo>
                  <a:lnTo>
                    <a:pt x="0" y="2632"/>
                  </a:lnTo>
                  <a:lnTo>
                    <a:pt x="0" y="0"/>
                  </a:lnTo>
                  <a:lnTo>
                    <a:pt x="312" y="0"/>
                  </a:lnTo>
                  <a:lnTo>
                    <a:pt x="312" y="1177"/>
                  </a:lnTo>
                  <a:lnTo>
                    <a:pt x="1650" y="1177"/>
                  </a:lnTo>
                  <a:lnTo>
                    <a:pt x="1650" y="0"/>
                  </a:lnTo>
                  <a:lnTo>
                    <a:pt x="1962" y="0"/>
                  </a:lnTo>
                  <a:lnTo>
                    <a:pt x="1962" y="2632"/>
                  </a:lnTo>
                  <a:lnTo>
                    <a:pt x="1650" y="2632"/>
                  </a:lnTo>
                  <a:lnTo>
                    <a:pt x="1650" y="1448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1" name="Freeform 18"/>
            <p:cNvSpPr>
              <a:spLocks/>
            </p:cNvSpPr>
            <p:nvPr userDrawn="1"/>
          </p:nvSpPr>
          <p:spPr bwMode="gray">
            <a:xfrm>
              <a:off x="-34396363" y="25911175"/>
              <a:ext cx="2697163" cy="4178300"/>
            </a:xfrm>
            <a:custGeom>
              <a:avLst/>
              <a:gdLst>
                <a:gd name="T0" fmla="*/ 0 w 1699"/>
                <a:gd name="T1" fmla="*/ 0 h 2632"/>
                <a:gd name="T2" fmla="*/ 1699 w 1699"/>
                <a:gd name="T3" fmla="*/ 0 h 2632"/>
                <a:gd name="T4" fmla="*/ 1699 w 1699"/>
                <a:gd name="T5" fmla="*/ 271 h 2632"/>
                <a:gd name="T6" fmla="*/ 312 w 1699"/>
                <a:gd name="T7" fmla="*/ 271 h 2632"/>
                <a:gd name="T8" fmla="*/ 312 w 1699"/>
                <a:gd name="T9" fmla="*/ 1177 h 2632"/>
                <a:gd name="T10" fmla="*/ 1511 w 1699"/>
                <a:gd name="T11" fmla="*/ 1177 h 2632"/>
                <a:gd name="T12" fmla="*/ 1511 w 1699"/>
                <a:gd name="T13" fmla="*/ 1448 h 2632"/>
                <a:gd name="T14" fmla="*/ 312 w 1699"/>
                <a:gd name="T15" fmla="*/ 1448 h 2632"/>
                <a:gd name="T16" fmla="*/ 312 w 1699"/>
                <a:gd name="T17" fmla="*/ 2361 h 2632"/>
                <a:gd name="T18" fmla="*/ 1699 w 1699"/>
                <a:gd name="T19" fmla="*/ 2361 h 2632"/>
                <a:gd name="T20" fmla="*/ 1699 w 1699"/>
                <a:gd name="T21" fmla="*/ 2632 h 2632"/>
                <a:gd name="T22" fmla="*/ 0 w 1699"/>
                <a:gd name="T23" fmla="*/ 2632 h 2632"/>
                <a:gd name="T24" fmla="*/ 0 w 1699"/>
                <a:gd name="T25" fmla="*/ 0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9" h="2632">
                  <a:moveTo>
                    <a:pt x="0" y="0"/>
                  </a:moveTo>
                  <a:lnTo>
                    <a:pt x="1699" y="0"/>
                  </a:lnTo>
                  <a:lnTo>
                    <a:pt x="1699" y="271"/>
                  </a:lnTo>
                  <a:lnTo>
                    <a:pt x="312" y="271"/>
                  </a:lnTo>
                  <a:lnTo>
                    <a:pt x="312" y="1177"/>
                  </a:lnTo>
                  <a:lnTo>
                    <a:pt x="1511" y="1177"/>
                  </a:lnTo>
                  <a:lnTo>
                    <a:pt x="1511" y="1448"/>
                  </a:lnTo>
                  <a:lnTo>
                    <a:pt x="312" y="1448"/>
                  </a:lnTo>
                  <a:lnTo>
                    <a:pt x="312" y="2361"/>
                  </a:lnTo>
                  <a:lnTo>
                    <a:pt x="1699" y="2361"/>
                  </a:lnTo>
                  <a:lnTo>
                    <a:pt x="1699" y="2632"/>
                  </a:lnTo>
                  <a:lnTo>
                    <a:pt x="0" y="2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2" name="Freeform 19"/>
            <p:cNvSpPr>
              <a:spLocks/>
            </p:cNvSpPr>
            <p:nvPr userDrawn="1"/>
          </p:nvSpPr>
          <p:spPr bwMode="gray">
            <a:xfrm>
              <a:off x="-28759150" y="25850850"/>
              <a:ext cx="3175000" cy="4297362"/>
            </a:xfrm>
            <a:custGeom>
              <a:avLst/>
              <a:gdLst>
                <a:gd name="T0" fmla="*/ 1852 w 1852"/>
                <a:gd name="T1" fmla="*/ 1689 h 2507"/>
                <a:gd name="T2" fmla="*/ 1852 w 1852"/>
                <a:gd name="T3" fmla="*/ 1700 h 2507"/>
                <a:gd name="T4" fmla="*/ 936 w 1852"/>
                <a:gd name="T5" fmla="*/ 2507 h 2507"/>
                <a:gd name="T6" fmla="*/ 0 w 1852"/>
                <a:gd name="T7" fmla="*/ 1634 h 2507"/>
                <a:gd name="T8" fmla="*/ 0 w 1852"/>
                <a:gd name="T9" fmla="*/ 875 h 2507"/>
                <a:gd name="T10" fmla="*/ 940 w 1852"/>
                <a:gd name="T11" fmla="*/ 0 h 2507"/>
                <a:gd name="T12" fmla="*/ 1852 w 1852"/>
                <a:gd name="T13" fmla="*/ 805 h 2507"/>
                <a:gd name="T14" fmla="*/ 1852 w 1852"/>
                <a:gd name="T15" fmla="*/ 819 h 2507"/>
                <a:gd name="T16" fmla="*/ 1563 w 1852"/>
                <a:gd name="T17" fmla="*/ 819 h 2507"/>
                <a:gd name="T18" fmla="*/ 1563 w 1852"/>
                <a:gd name="T19" fmla="*/ 805 h 2507"/>
                <a:gd name="T20" fmla="*/ 940 w 1852"/>
                <a:gd name="T21" fmla="*/ 251 h 2507"/>
                <a:gd name="T22" fmla="*/ 288 w 1852"/>
                <a:gd name="T23" fmla="*/ 875 h 2507"/>
                <a:gd name="T24" fmla="*/ 288 w 1852"/>
                <a:gd name="T25" fmla="*/ 1634 h 2507"/>
                <a:gd name="T26" fmla="*/ 936 w 1852"/>
                <a:gd name="T27" fmla="*/ 2257 h 2507"/>
                <a:gd name="T28" fmla="*/ 1563 w 1852"/>
                <a:gd name="T29" fmla="*/ 1700 h 2507"/>
                <a:gd name="T30" fmla="*/ 1563 w 1852"/>
                <a:gd name="T31" fmla="*/ 1689 h 2507"/>
                <a:gd name="T32" fmla="*/ 1852 w 1852"/>
                <a:gd name="T33" fmla="*/ 1689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52" h="2507">
                  <a:moveTo>
                    <a:pt x="1852" y="1689"/>
                  </a:moveTo>
                  <a:cubicBezTo>
                    <a:pt x="1852" y="1700"/>
                    <a:pt x="1852" y="1700"/>
                    <a:pt x="1852" y="1700"/>
                  </a:cubicBezTo>
                  <a:cubicBezTo>
                    <a:pt x="1852" y="2215"/>
                    <a:pt x="1501" y="2507"/>
                    <a:pt x="936" y="2507"/>
                  </a:cubicBezTo>
                  <a:cubicBezTo>
                    <a:pt x="358" y="2507"/>
                    <a:pt x="0" y="2194"/>
                    <a:pt x="0" y="1634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310"/>
                    <a:pt x="358" y="0"/>
                    <a:pt x="940" y="0"/>
                  </a:cubicBezTo>
                  <a:cubicBezTo>
                    <a:pt x="1501" y="0"/>
                    <a:pt x="1852" y="290"/>
                    <a:pt x="1852" y="805"/>
                  </a:cubicBezTo>
                  <a:cubicBezTo>
                    <a:pt x="1852" y="819"/>
                    <a:pt x="1852" y="819"/>
                    <a:pt x="1852" y="819"/>
                  </a:cubicBezTo>
                  <a:cubicBezTo>
                    <a:pt x="1563" y="819"/>
                    <a:pt x="1563" y="819"/>
                    <a:pt x="1563" y="819"/>
                  </a:cubicBezTo>
                  <a:cubicBezTo>
                    <a:pt x="1563" y="805"/>
                    <a:pt x="1563" y="805"/>
                    <a:pt x="1563" y="805"/>
                  </a:cubicBezTo>
                  <a:cubicBezTo>
                    <a:pt x="1563" y="457"/>
                    <a:pt x="1326" y="251"/>
                    <a:pt x="940" y="251"/>
                  </a:cubicBezTo>
                  <a:cubicBezTo>
                    <a:pt x="532" y="251"/>
                    <a:pt x="288" y="478"/>
                    <a:pt x="288" y="875"/>
                  </a:cubicBezTo>
                  <a:cubicBezTo>
                    <a:pt x="288" y="1634"/>
                    <a:pt x="288" y="1634"/>
                    <a:pt x="288" y="1634"/>
                  </a:cubicBezTo>
                  <a:cubicBezTo>
                    <a:pt x="288" y="2031"/>
                    <a:pt x="532" y="2257"/>
                    <a:pt x="936" y="2257"/>
                  </a:cubicBezTo>
                  <a:cubicBezTo>
                    <a:pt x="1326" y="2257"/>
                    <a:pt x="1563" y="2051"/>
                    <a:pt x="1563" y="1700"/>
                  </a:cubicBezTo>
                  <a:cubicBezTo>
                    <a:pt x="1563" y="1689"/>
                    <a:pt x="1563" y="1689"/>
                    <a:pt x="1563" y="1689"/>
                  </a:cubicBezTo>
                  <a:lnTo>
                    <a:pt x="1852" y="168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3" name="Freeform 20"/>
            <p:cNvSpPr>
              <a:spLocks noEditPoints="1"/>
            </p:cNvSpPr>
            <p:nvPr userDrawn="1"/>
          </p:nvSpPr>
          <p:spPr bwMode="gray">
            <a:xfrm>
              <a:off x="-24807863" y="25850850"/>
              <a:ext cx="3235325" cy="4297362"/>
            </a:xfrm>
            <a:custGeom>
              <a:avLst/>
              <a:gdLst>
                <a:gd name="T0" fmla="*/ 1887 w 1887"/>
                <a:gd name="T1" fmla="*/ 1634 h 2507"/>
                <a:gd name="T2" fmla="*/ 940 w 1887"/>
                <a:gd name="T3" fmla="*/ 2507 h 2507"/>
                <a:gd name="T4" fmla="*/ 0 w 1887"/>
                <a:gd name="T5" fmla="*/ 1634 h 2507"/>
                <a:gd name="T6" fmla="*/ 0 w 1887"/>
                <a:gd name="T7" fmla="*/ 875 h 2507"/>
                <a:gd name="T8" fmla="*/ 947 w 1887"/>
                <a:gd name="T9" fmla="*/ 0 h 2507"/>
                <a:gd name="T10" fmla="*/ 1887 w 1887"/>
                <a:gd name="T11" fmla="*/ 875 h 2507"/>
                <a:gd name="T12" fmla="*/ 1887 w 1887"/>
                <a:gd name="T13" fmla="*/ 1634 h 2507"/>
                <a:gd name="T14" fmla="*/ 1598 w 1887"/>
                <a:gd name="T15" fmla="*/ 875 h 2507"/>
                <a:gd name="T16" fmla="*/ 947 w 1887"/>
                <a:gd name="T17" fmla="*/ 251 h 2507"/>
                <a:gd name="T18" fmla="*/ 289 w 1887"/>
                <a:gd name="T19" fmla="*/ 875 h 2507"/>
                <a:gd name="T20" fmla="*/ 289 w 1887"/>
                <a:gd name="T21" fmla="*/ 1634 h 2507"/>
                <a:gd name="T22" fmla="*/ 940 w 1887"/>
                <a:gd name="T23" fmla="*/ 2257 h 2507"/>
                <a:gd name="T24" fmla="*/ 1598 w 1887"/>
                <a:gd name="T25" fmla="*/ 1634 h 2507"/>
                <a:gd name="T26" fmla="*/ 1598 w 1887"/>
                <a:gd name="T27" fmla="*/ 875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7" h="2507">
                  <a:moveTo>
                    <a:pt x="1887" y="1634"/>
                  </a:moveTo>
                  <a:cubicBezTo>
                    <a:pt x="1887" y="2194"/>
                    <a:pt x="1529" y="2507"/>
                    <a:pt x="940" y="2507"/>
                  </a:cubicBezTo>
                  <a:cubicBezTo>
                    <a:pt x="359" y="2507"/>
                    <a:pt x="0" y="2194"/>
                    <a:pt x="0" y="1634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310"/>
                    <a:pt x="359" y="0"/>
                    <a:pt x="947" y="0"/>
                  </a:cubicBezTo>
                  <a:cubicBezTo>
                    <a:pt x="1529" y="0"/>
                    <a:pt x="1887" y="310"/>
                    <a:pt x="1887" y="875"/>
                  </a:cubicBezTo>
                  <a:lnTo>
                    <a:pt x="1887" y="1634"/>
                  </a:lnTo>
                  <a:close/>
                  <a:moveTo>
                    <a:pt x="1598" y="875"/>
                  </a:moveTo>
                  <a:cubicBezTo>
                    <a:pt x="1598" y="478"/>
                    <a:pt x="1355" y="251"/>
                    <a:pt x="947" y="251"/>
                  </a:cubicBezTo>
                  <a:cubicBezTo>
                    <a:pt x="533" y="251"/>
                    <a:pt x="289" y="478"/>
                    <a:pt x="289" y="875"/>
                  </a:cubicBezTo>
                  <a:cubicBezTo>
                    <a:pt x="289" y="1634"/>
                    <a:pt x="289" y="1634"/>
                    <a:pt x="289" y="1634"/>
                  </a:cubicBezTo>
                  <a:cubicBezTo>
                    <a:pt x="289" y="2031"/>
                    <a:pt x="533" y="2257"/>
                    <a:pt x="940" y="2257"/>
                  </a:cubicBezTo>
                  <a:cubicBezTo>
                    <a:pt x="1355" y="2257"/>
                    <a:pt x="1598" y="2031"/>
                    <a:pt x="1598" y="1634"/>
                  </a:cubicBezTo>
                  <a:lnTo>
                    <a:pt x="1598" y="8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4" name="Freeform 21"/>
            <p:cNvSpPr>
              <a:spLocks/>
            </p:cNvSpPr>
            <p:nvPr userDrawn="1"/>
          </p:nvSpPr>
          <p:spPr bwMode="gray">
            <a:xfrm>
              <a:off x="-20581938" y="25911175"/>
              <a:ext cx="3594100" cy="4178300"/>
            </a:xfrm>
            <a:custGeom>
              <a:avLst/>
              <a:gdLst>
                <a:gd name="T0" fmla="*/ 1956 w 2264"/>
                <a:gd name="T1" fmla="*/ 613 h 2632"/>
                <a:gd name="T2" fmla="*/ 1132 w 2264"/>
                <a:gd name="T3" fmla="*/ 2151 h 2632"/>
                <a:gd name="T4" fmla="*/ 312 w 2264"/>
                <a:gd name="T5" fmla="*/ 613 h 2632"/>
                <a:gd name="T6" fmla="*/ 312 w 2264"/>
                <a:gd name="T7" fmla="*/ 2632 h 2632"/>
                <a:gd name="T8" fmla="*/ 0 w 2264"/>
                <a:gd name="T9" fmla="*/ 2632 h 2632"/>
                <a:gd name="T10" fmla="*/ 0 w 2264"/>
                <a:gd name="T11" fmla="*/ 0 h 2632"/>
                <a:gd name="T12" fmla="*/ 302 w 2264"/>
                <a:gd name="T13" fmla="*/ 0 h 2632"/>
                <a:gd name="T14" fmla="*/ 1132 w 2264"/>
                <a:gd name="T15" fmla="*/ 1557 h 2632"/>
                <a:gd name="T16" fmla="*/ 1963 w 2264"/>
                <a:gd name="T17" fmla="*/ 0 h 2632"/>
                <a:gd name="T18" fmla="*/ 2264 w 2264"/>
                <a:gd name="T19" fmla="*/ 0 h 2632"/>
                <a:gd name="T20" fmla="*/ 2264 w 2264"/>
                <a:gd name="T21" fmla="*/ 2632 h 2632"/>
                <a:gd name="T22" fmla="*/ 1956 w 2264"/>
                <a:gd name="T23" fmla="*/ 2632 h 2632"/>
                <a:gd name="T24" fmla="*/ 1956 w 2264"/>
                <a:gd name="T25" fmla="*/ 613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4" h="2632">
                  <a:moveTo>
                    <a:pt x="1956" y="613"/>
                  </a:moveTo>
                  <a:lnTo>
                    <a:pt x="1132" y="2151"/>
                  </a:lnTo>
                  <a:lnTo>
                    <a:pt x="312" y="613"/>
                  </a:lnTo>
                  <a:lnTo>
                    <a:pt x="312" y="2632"/>
                  </a:lnTo>
                  <a:lnTo>
                    <a:pt x="0" y="263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1132" y="1557"/>
                  </a:lnTo>
                  <a:lnTo>
                    <a:pt x="1963" y="0"/>
                  </a:lnTo>
                  <a:lnTo>
                    <a:pt x="2264" y="0"/>
                  </a:lnTo>
                  <a:lnTo>
                    <a:pt x="2264" y="2632"/>
                  </a:lnTo>
                  <a:lnTo>
                    <a:pt x="1956" y="2632"/>
                  </a:lnTo>
                  <a:lnTo>
                    <a:pt x="1956" y="61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5" name="Freeform 22"/>
            <p:cNvSpPr>
              <a:spLocks noEditPoints="1"/>
            </p:cNvSpPr>
            <p:nvPr userDrawn="1"/>
          </p:nvSpPr>
          <p:spPr bwMode="gray">
            <a:xfrm>
              <a:off x="-15936913" y="25911175"/>
              <a:ext cx="2906713" cy="4178300"/>
            </a:xfrm>
            <a:custGeom>
              <a:avLst/>
              <a:gdLst>
                <a:gd name="T0" fmla="*/ 0 w 1696"/>
                <a:gd name="T1" fmla="*/ 0 h 2438"/>
                <a:gd name="T2" fmla="*/ 915 w 1696"/>
                <a:gd name="T3" fmla="*/ 0 h 2438"/>
                <a:gd name="T4" fmla="*/ 1696 w 1696"/>
                <a:gd name="T5" fmla="*/ 756 h 2438"/>
                <a:gd name="T6" fmla="*/ 915 w 1696"/>
                <a:gd name="T7" fmla="*/ 1515 h 2438"/>
                <a:gd name="T8" fmla="*/ 289 w 1696"/>
                <a:gd name="T9" fmla="*/ 1515 h 2438"/>
                <a:gd name="T10" fmla="*/ 289 w 1696"/>
                <a:gd name="T11" fmla="*/ 2438 h 2438"/>
                <a:gd name="T12" fmla="*/ 0 w 1696"/>
                <a:gd name="T13" fmla="*/ 2438 h 2438"/>
                <a:gd name="T14" fmla="*/ 0 w 1696"/>
                <a:gd name="T15" fmla="*/ 0 h 2438"/>
                <a:gd name="T16" fmla="*/ 289 w 1696"/>
                <a:gd name="T17" fmla="*/ 1264 h 2438"/>
                <a:gd name="T18" fmla="*/ 908 w 1696"/>
                <a:gd name="T19" fmla="*/ 1264 h 2438"/>
                <a:gd name="T20" fmla="*/ 1400 w 1696"/>
                <a:gd name="T21" fmla="*/ 756 h 2438"/>
                <a:gd name="T22" fmla="*/ 908 w 1696"/>
                <a:gd name="T23" fmla="*/ 251 h 2438"/>
                <a:gd name="T24" fmla="*/ 289 w 1696"/>
                <a:gd name="T25" fmla="*/ 251 h 2438"/>
                <a:gd name="T26" fmla="*/ 289 w 1696"/>
                <a:gd name="T27" fmla="*/ 1264 h 2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6" h="2438">
                  <a:moveTo>
                    <a:pt x="0" y="0"/>
                  </a:moveTo>
                  <a:cubicBezTo>
                    <a:pt x="915" y="0"/>
                    <a:pt x="915" y="0"/>
                    <a:pt x="915" y="0"/>
                  </a:cubicBezTo>
                  <a:cubicBezTo>
                    <a:pt x="1389" y="0"/>
                    <a:pt x="1696" y="234"/>
                    <a:pt x="1696" y="756"/>
                  </a:cubicBezTo>
                  <a:cubicBezTo>
                    <a:pt x="1696" y="1282"/>
                    <a:pt x="1389" y="1515"/>
                    <a:pt x="915" y="1515"/>
                  </a:cubicBezTo>
                  <a:cubicBezTo>
                    <a:pt x="289" y="1515"/>
                    <a:pt x="289" y="1515"/>
                    <a:pt x="289" y="1515"/>
                  </a:cubicBezTo>
                  <a:cubicBezTo>
                    <a:pt x="289" y="2438"/>
                    <a:pt x="289" y="2438"/>
                    <a:pt x="289" y="2438"/>
                  </a:cubicBezTo>
                  <a:cubicBezTo>
                    <a:pt x="0" y="2438"/>
                    <a:pt x="0" y="2438"/>
                    <a:pt x="0" y="2438"/>
                  </a:cubicBezTo>
                  <a:lnTo>
                    <a:pt x="0" y="0"/>
                  </a:lnTo>
                  <a:close/>
                  <a:moveTo>
                    <a:pt x="289" y="1264"/>
                  </a:moveTo>
                  <a:cubicBezTo>
                    <a:pt x="908" y="1264"/>
                    <a:pt x="908" y="1264"/>
                    <a:pt x="908" y="1264"/>
                  </a:cubicBezTo>
                  <a:cubicBezTo>
                    <a:pt x="1208" y="1264"/>
                    <a:pt x="1400" y="1114"/>
                    <a:pt x="1400" y="756"/>
                  </a:cubicBezTo>
                  <a:cubicBezTo>
                    <a:pt x="1400" y="401"/>
                    <a:pt x="1205" y="251"/>
                    <a:pt x="908" y="251"/>
                  </a:cubicBezTo>
                  <a:cubicBezTo>
                    <a:pt x="289" y="251"/>
                    <a:pt x="289" y="251"/>
                    <a:pt x="289" y="251"/>
                  </a:cubicBezTo>
                  <a:lnTo>
                    <a:pt x="289" y="126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6" name="Freeform 23"/>
            <p:cNvSpPr>
              <a:spLocks noEditPoints="1"/>
            </p:cNvSpPr>
            <p:nvPr userDrawn="1"/>
          </p:nvSpPr>
          <p:spPr bwMode="gray">
            <a:xfrm>
              <a:off x="-13077825" y="25911175"/>
              <a:ext cx="3687763" cy="4178300"/>
            </a:xfrm>
            <a:custGeom>
              <a:avLst/>
              <a:gdLst>
                <a:gd name="T0" fmla="*/ 2323 w 2323"/>
                <a:gd name="T1" fmla="*/ 2632 h 2632"/>
                <a:gd name="T2" fmla="*/ 1989 w 2323"/>
                <a:gd name="T3" fmla="*/ 2632 h 2632"/>
                <a:gd name="T4" fmla="*/ 1741 w 2323"/>
                <a:gd name="T5" fmla="*/ 1955 h 2632"/>
                <a:gd name="T6" fmla="*/ 556 w 2323"/>
                <a:gd name="T7" fmla="*/ 1955 h 2632"/>
                <a:gd name="T8" fmla="*/ 308 w 2323"/>
                <a:gd name="T9" fmla="*/ 2632 h 2632"/>
                <a:gd name="T10" fmla="*/ 0 w 2323"/>
                <a:gd name="T11" fmla="*/ 2632 h 2632"/>
                <a:gd name="T12" fmla="*/ 974 w 2323"/>
                <a:gd name="T13" fmla="*/ 0 h 2632"/>
                <a:gd name="T14" fmla="*/ 1353 w 2323"/>
                <a:gd name="T15" fmla="*/ 0 h 2632"/>
                <a:gd name="T16" fmla="*/ 2323 w 2323"/>
                <a:gd name="T17" fmla="*/ 2632 h 2632"/>
                <a:gd name="T18" fmla="*/ 639 w 2323"/>
                <a:gd name="T19" fmla="*/ 1684 h 2632"/>
                <a:gd name="T20" fmla="*/ 1654 w 2323"/>
                <a:gd name="T21" fmla="*/ 1684 h 2632"/>
                <a:gd name="T22" fmla="*/ 1147 w 2323"/>
                <a:gd name="T23" fmla="*/ 331 h 2632"/>
                <a:gd name="T24" fmla="*/ 639 w 2323"/>
                <a:gd name="T25" fmla="*/ 1684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23" h="2632">
                  <a:moveTo>
                    <a:pt x="2323" y="2632"/>
                  </a:moveTo>
                  <a:lnTo>
                    <a:pt x="1989" y="2632"/>
                  </a:lnTo>
                  <a:lnTo>
                    <a:pt x="1741" y="1955"/>
                  </a:lnTo>
                  <a:lnTo>
                    <a:pt x="556" y="1955"/>
                  </a:lnTo>
                  <a:lnTo>
                    <a:pt x="308" y="2632"/>
                  </a:lnTo>
                  <a:lnTo>
                    <a:pt x="0" y="2632"/>
                  </a:lnTo>
                  <a:lnTo>
                    <a:pt x="974" y="0"/>
                  </a:lnTo>
                  <a:lnTo>
                    <a:pt x="1353" y="0"/>
                  </a:lnTo>
                  <a:lnTo>
                    <a:pt x="2323" y="2632"/>
                  </a:lnTo>
                  <a:close/>
                  <a:moveTo>
                    <a:pt x="639" y="1684"/>
                  </a:moveTo>
                  <a:lnTo>
                    <a:pt x="1654" y="1684"/>
                  </a:lnTo>
                  <a:lnTo>
                    <a:pt x="1147" y="331"/>
                  </a:lnTo>
                  <a:lnTo>
                    <a:pt x="639" y="168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7" name="Freeform 24"/>
            <p:cNvSpPr>
              <a:spLocks/>
            </p:cNvSpPr>
            <p:nvPr userDrawn="1"/>
          </p:nvSpPr>
          <p:spPr bwMode="gray">
            <a:xfrm>
              <a:off x="-8726488" y="25911175"/>
              <a:ext cx="3114675" cy="4178300"/>
            </a:xfrm>
            <a:custGeom>
              <a:avLst/>
              <a:gdLst>
                <a:gd name="T0" fmla="*/ 312 w 1962"/>
                <a:gd name="T1" fmla="*/ 568 h 2632"/>
                <a:gd name="T2" fmla="*/ 312 w 1962"/>
                <a:gd name="T3" fmla="*/ 2632 h 2632"/>
                <a:gd name="T4" fmla="*/ 0 w 1962"/>
                <a:gd name="T5" fmla="*/ 2632 h 2632"/>
                <a:gd name="T6" fmla="*/ 0 w 1962"/>
                <a:gd name="T7" fmla="*/ 0 h 2632"/>
                <a:gd name="T8" fmla="*/ 292 w 1962"/>
                <a:gd name="T9" fmla="*/ 0 h 2632"/>
                <a:gd name="T10" fmla="*/ 1650 w 1962"/>
                <a:gd name="T11" fmla="*/ 2060 h 2632"/>
                <a:gd name="T12" fmla="*/ 1650 w 1962"/>
                <a:gd name="T13" fmla="*/ 0 h 2632"/>
                <a:gd name="T14" fmla="*/ 1962 w 1962"/>
                <a:gd name="T15" fmla="*/ 0 h 2632"/>
                <a:gd name="T16" fmla="*/ 1962 w 1962"/>
                <a:gd name="T17" fmla="*/ 2632 h 2632"/>
                <a:gd name="T18" fmla="*/ 1669 w 1962"/>
                <a:gd name="T19" fmla="*/ 2632 h 2632"/>
                <a:gd name="T20" fmla="*/ 312 w 1962"/>
                <a:gd name="T21" fmla="*/ 568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2" h="2632">
                  <a:moveTo>
                    <a:pt x="312" y="568"/>
                  </a:moveTo>
                  <a:lnTo>
                    <a:pt x="312" y="2632"/>
                  </a:lnTo>
                  <a:lnTo>
                    <a:pt x="0" y="2632"/>
                  </a:lnTo>
                  <a:lnTo>
                    <a:pt x="0" y="0"/>
                  </a:lnTo>
                  <a:lnTo>
                    <a:pt x="292" y="0"/>
                  </a:lnTo>
                  <a:lnTo>
                    <a:pt x="1650" y="2060"/>
                  </a:lnTo>
                  <a:lnTo>
                    <a:pt x="1650" y="0"/>
                  </a:lnTo>
                  <a:lnTo>
                    <a:pt x="1962" y="0"/>
                  </a:lnTo>
                  <a:lnTo>
                    <a:pt x="1962" y="2632"/>
                  </a:lnTo>
                  <a:lnTo>
                    <a:pt x="1669" y="2632"/>
                  </a:lnTo>
                  <a:lnTo>
                    <a:pt x="312" y="568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8" name="Freeform 25"/>
            <p:cNvSpPr>
              <a:spLocks/>
            </p:cNvSpPr>
            <p:nvPr userDrawn="1"/>
          </p:nvSpPr>
          <p:spPr bwMode="gray">
            <a:xfrm>
              <a:off x="-4956175" y="25911175"/>
              <a:ext cx="3600450" cy="4178300"/>
            </a:xfrm>
            <a:custGeom>
              <a:avLst/>
              <a:gdLst>
                <a:gd name="T0" fmla="*/ 1291 w 2268"/>
                <a:gd name="T1" fmla="*/ 2632 h 2632"/>
                <a:gd name="T2" fmla="*/ 982 w 2268"/>
                <a:gd name="T3" fmla="*/ 2632 h 2632"/>
                <a:gd name="T4" fmla="*/ 982 w 2268"/>
                <a:gd name="T5" fmla="*/ 1625 h 2632"/>
                <a:gd name="T6" fmla="*/ 0 w 2268"/>
                <a:gd name="T7" fmla="*/ 0 h 2632"/>
                <a:gd name="T8" fmla="*/ 373 w 2268"/>
                <a:gd name="T9" fmla="*/ 0 h 2632"/>
                <a:gd name="T10" fmla="*/ 1140 w 2268"/>
                <a:gd name="T11" fmla="*/ 1313 h 2632"/>
                <a:gd name="T12" fmla="*/ 1914 w 2268"/>
                <a:gd name="T13" fmla="*/ 0 h 2632"/>
                <a:gd name="T14" fmla="*/ 2268 w 2268"/>
                <a:gd name="T15" fmla="*/ 0 h 2632"/>
                <a:gd name="T16" fmla="*/ 1291 w 2268"/>
                <a:gd name="T17" fmla="*/ 1625 h 2632"/>
                <a:gd name="T18" fmla="*/ 1291 w 2268"/>
                <a:gd name="T19" fmla="*/ 2632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68" h="2632">
                  <a:moveTo>
                    <a:pt x="1291" y="2632"/>
                  </a:moveTo>
                  <a:lnTo>
                    <a:pt x="982" y="2632"/>
                  </a:lnTo>
                  <a:lnTo>
                    <a:pt x="982" y="1625"/>
                  </a:lnTo>
                  <a:lnTo>
                    <a:pt x="0" y="0"/>
                  </a:lnTo>
                  <a:lnTo>
                    <a:pt x="373" y="0"/>
                  </a:lnTo>
                  <a:lnTo>
                    <a:pt x="1140" y="1313"/>
                  </a:lnTo>
                  <a:lnTo>
                    <a:pt x="1914" y="0"/>
                  </a:lnTo>
                  <a:lnTo>
                    <a:pt x="2268" y="0"/>
                  </a:lnTo>
                  <a:lnTo>
                    <a:pt x="1291" y="1625"/>
                  </a:lnTo>
                  <a:lnTo>
                    <a:pt x="1291" y="2632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9" name="Freeform 26"/>
            <p:cNvSpPr>
              <a:spLocks/>
            </p:cNvSpPr>
            <p:nvPr userDrawn="1"/>
          </p:nvSpPr>
          <p:spPr bwMode="gray">
            <a:xfrm>
              <a:off x="-27190700" y="4924426"/>
              <a:ext cx="11818938" cy="15319375"/>
            </a:xfrm>
            <a:custGeom>
              <a:avLst/>
              <a:gdLst>
                <a:gd name="T0" fmla="*/ 1642 w 7445"/>
                <a:gd name="T1" fmla="*/ 5653 h 9650"/>
                <a:gd name="T2" fmla="*/ 1642 w 7445"/>
                <a:gd name="T3" fmla="*/ 9650 h 9650"/>
                <a:gd name="T4" fmla="*/ 0 w 7445"/>
                <a:gd name="T5" fmla="*/ 9650 h 9650"/>
                <a:gd name="T6" fmla="*/ 0 w 7445"/>
                <a:gd name="T7" fmla="*/ 0 h 9650"/>
                <a:gd name="T8" fmla="*/ 1642 w 7445"/>
                <a:gd name="T9" fmla="*/ 0 h 9650"/>
                <a:gd name="T10" fmla="*/ 1642 w 7445"/>
                <a:gd name="T11" fmla="*/ 4233 h 9650"/>
                <a:gd name="T12" fmla="*/ 5805 w 7445"/>
                <a:gd name="T13" fmla="*/ 4233 h 9650"/>
                <a:gd name="T14" fmla="*/ 5805 w 7445"/>
                <a:gd name="T15" fmla="*/ 0 h 9650"/>
                <a:gd name="T16" fmla="*/ 7445 w 7445"/>
                <a:gd name="T17" fmla="*/ 0 h 9650"/>
                <a:gd name="T18" fmla="*/ 7445 w 7445"/>
                <a:gd name="T19" fmla="*/ 9650 h 9650"/>
                <a:gd name="T20" fmla="*/ 5805 w 7445"/>
                <a:gd name="T21" fmla="*/ 9650 h 9650"/>
                <a:gd name="T22" fmla="*/ 5805 w 7445"/>
                <a:gd name="T23" fmla="*/ 5653 h 9650"/>
                <a:gd name="T24" fmla="*/ 1642 w 7445"/>
                <a:gd name="T25" fmla="*/ 5653 h 9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45" h="9650">
                  <a:moveTo>
                    <a:pt x="1642" y="5653"/>
                  </a:moveTo>
                  <a:lnTo>
                    <a:pt x="1642" y="9650"/>
                  </a:lnTo>
                  <a:lnTo>
                    <a:pt x="0" y="9650"/>
                  </a:lnTo>
                  <a:lnTo>
                    <a:pt x="0" y="0"/>
                  </a:lnTo>
                  <a:lnTo>
                    <a:pt x="1642" y="0"/>
                  </a:lnTo>
                  <a:lnTo>
                    <a:pt x="1642" y="4233"/>
                  </a:lnTo>
                  <a:lnTo>
                    <a:pt x="5805" y="4233"/>
                  </a:lnTo>
                  <a:lnTo>
                    <a:pt x="5805" y="0"/>
                  </a:lnTo>
                  <a:lnTo>
                    <a:pt x="7445" y="0"/>
                  </a:lnTo>
                  <a:lnTo>
                    <a:pt x="7445" y="9650"/>
                  </a:lnTo>
                  <a:lnTo>
                    <a:pt x="5805" y="9650"/>
                  </a:lnTo>
                  <a:lnTo>
                    <a:pt x="5805" y="5653"/>
                  </a:lnTo>
                  <a:lnTo>
                    <a:pt x="1642" y="565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40" name="Freeform 27"/>
            <p:cNvSpPr>
              <a:spLocks/>
            </p:cNvSpPr>
            <p:nvPr userDrawn="1"/>
          </p:nvSpPr>
          <p:spPr bwMode="gray">
            <a:xfrm>
              <a:off x="-27190700" y="4924426"/>
              <a:ext cx="11818938" cy="15319375"/>
            </a:xfrm>
            <a:custGeom>
              <a:avLst/>
              <a:gdLst>
                <a:gd name="T0" fmla="*/ 1642 w 7445"/>
                <a:gd name="T1" fmla="*/ 5653 h 9650"/>
                <a:gd name="T2" fmla="*/ 1642 w 7445"/>
                <a:gd name="T3" fmla="*/ 9650 h 9650"/>
                <a:gd name="T4" fmla="*/ 0 w 7445"/>
                <a:gd name="T5" fmla="*/ 9650 h 9650"/>
                <a:gd name="T6" fmla="*/ 0 w 7445"/>
                <a:gd name="T7" fmla="*/ 0 h 9650"/>
                <a:gd name="T8" fmla="*/ 1642 w 7445"/>
                <a:gd name="T9" fmla="*/ 0 h 9650"/>
                <a:gd name="T10" fmla="*/ 1642 w 7445"/>
                <a:gd name="T11" fmla="*/ 4233 h 9650"/>
                <a:gd name="T12" fmla="*/ 5805 w 7445"/>
                <a:gd name="T13" fmla="*/ 4233 h 9650"/>
                <a:gd name="T14" fmla="*/ 5805 w 7445"/>
                <a:gd name="T15" fmla="*/ 0 h 9650"/>
                <a:gd name="T16" fmla="*/ 7445 w 7445"/>
                <a:gd name="T17" fmla="*/ 0 h 9650"/>
                <a:gd name="T18" fmla="*/ 7445 w 7445"/>
                <a:gd name="T19" fmla="*/ 9650 h 9650"/>
                <a:gd name="T20" fmla="*/ 5805 w 7445"/>
                <a:gd name="T21" fmla="*/ 9650 h 9650"/>
                <a:gd name="T22" fmla="*/ 5805 w 7445"/>
                <a:gd name="T23" fmla="*/ 5653 h 9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45" h="9650">
                  <a:moveTo>
                    <a:pt x="1642" y="5653"/>
                  </a:moveTo>
                  <a:lnTo>
                    <a:pt x="1642" y="9650"/>
                  </a:lnTo>
                  <a:lnTo>
                    <a:pt x="0" y="9650"/>
                  </a:lnTo>
                  <a:lnTo>
                    <a:pt x="0" y="0"/>
                  </a:lnTo>
                  <a:lnTo>
                    <a:pt x="1642" y="0"/>
                  </a:lnTo>
                  <a:lnTo>
                    <a:pt x="1642" y="4233"/>
                  </a:lnTo>
                  <a:lnTo>
                    <a:pt x="5805" y="4233"/>
                  </a:lnTo>
                  <a:lnTo>
                    <a:pt x="5805" y="0"/>
                  </a:lnTo>
                  <a:lnTo>
                    <a:pt x="7445" y="0"/>
                  </a:lnTo>
                  <a:lnTo>
                    <a:pt x="7445" y="9650"/>
                  </a:lnTo>
                  <a:lnTo>
                    <a:pt x="5805" y="9650"/>
                  </a:lnTo>
                  <a:lnTo>
                    <a:pt x="5805" y="5653"/>
                  </a:lnTo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41" name="Freeform 28"/>
            <p:cNvSpPr>
              <a:spLocks noEditPoints="1"/>
            </p:cNvSpPr>
            <p:nvPr userDrawn="1"/>
          </p:nvSpPr>
          <p:spPr bwMode="gray">
            <a:xfrm>
              <a:off x="-12458700" y="4924426"/>
              <a:ext cx="11096625" cy="15319375"/>
            </a:xfrm>
            <a:custGeom>
              <a:avLst/>
              <a:gdLst>
                <a:gd name="T0" fmla="*/ 0 w 6473"/>
                <a:gd name="T1" fmla="*/ 0 h 8936"/>
                <a:gd name="T2" fmla="*/ 3523 w 6473"/>
                <a:gd name="T3" fmla="*/ 0 h 8936"/>
                <a:gd name="T4" fmla="*/ 6473 w 6473"/>
                <a:gd name="T5" fmla="*/ 2633 h 8936"/>
                <a:gd name="T6" fmla="*/ 3523 w 6473"/>
                <a:gd name="T7" fmla="*/ 5239 h 8936"/>
                <a:gd name="T8" fmla="*/ 1519 w 6473"/>
                <a:gd name="T9" fmla="*/ 5239 h 8936"/>
                <a:gd name="T10" fmla="*/ 1519 w 6473"/>
                <a:gd name="T11" fmla="*/ 8936 h 8936"/>
                <a:gd name="T12" fmla="*/ 0 w 6473"/>
                <a:gd name="T13" fmla="*/ 8936 h 8936"/>
                <a:gd name="T14" fmla="*/ 0 w 6473"/>
                <a:gd name="T15" fmla="*/ 0 h 8936"/>
                <a:gd name="T16" fmla="*/ 1519 w 6473"/>
                <a:gd name="T17" fmla="*/ 3924 h 8936"/>
                <a:gd name="T18" fmla="*/ 3472 w 6473"/>
                <a:gd name="T19" fmla="*/ 3924 h 8936"/>
                <a:gd name="T20" fmla="*/ 4915 w 6473"/>
                <a:gd name="T21" fmla="*/ 2633 h 8936"/>
                <a:gd name="T22" fmla="*/ 3472 w 6473"/>
                <a:gd name="T23" fmla="*/ 1341 h 8936"/>
                <a:gd name="T24" fmla="*/ 1519 w 6473"/>
                <a:gd name="T25" fmla="*/ 1338 h 8936"/>
                <a:gd name="T26" fmla="*/ 1519 w 6473"/>
                <a:gd name="T27" fmla="*/ 3924 h 8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73" h="8936">
                  <a:moveTo>
                    <a:pt x="0" y="0"/>
                  </a:moveTo>
                  <a:cubicBezTo>
                    <a:pt x="3523" y="0"/>
                    <a:pt x="3523" y="0"/>
                    <a:pt x="3523" y="0"/>
                  </a:cubicBezTo>
                  <a:cubicBezTo>
                    <a:pt x="5311" y="0"/>
                    <a:pt x="6473" y="702"/>
                    <a:pt x="6473" y="2633"/>
                  </a:cubicBezTo>
                  <a:cubicBezTo>
                    <a:pt x="6473" y="4418"/>
                    <a:pt x="5324" y="5239"/>
                    <a:pt x="3523" y="5239"/>
                  </a:cubicBezTo>
                  <a:cubicBezTo>
                    <a:pt x="1519" y="5239"/>
                    <a:pt x="1519" y="5239"/>
                    <a:pt x="1519" y="5239"/>
                  </a:cubicBezTo>
                  <a:cubicBezTo>
                    <a:pt x="1519" y="8936"/>
                    <a:pt x="1519" y="8936"/>
                    <a:pt x="1519" y="8936"/>
                  </a:cubicBezTo>
                  <a:cubicBezTo>
                    <a:pt x="0" y="8936"/>
                    <a:pt x="0" y="8936"/>
                    <a:pt x="0" y="8936"/>
                  </a:cubicBezTo>
                  <a:lnTo>
                    <a:pt x="0" y="0"/>
                  </a:lnTo>
                  <a:close/>
                  <a:moveTo>
                    <a:pt x="1519" y="3924"/>
                  </a:moveTo>
                  <a:cubicBezTo>
                    <a:pt x="3472" y="3924"/>
                    <a:pt x="3472" y="3924"/>
                    <a:pt x="3472" y="3924"/>
                  </a:cubicBezTo>
                  <a:cubicBezTo>
                    <a:pt x="4513" y="3924"/>
                    <a:pt x="4915" y="3505"/>
                    <a:pt x="4915" y="2633"/>
                  </a:cubicBezTo>
                  <a:cubicBezTo>
                    <a:pt x="4915" y="1688"/>
                    <a:pt x="4495" y="1341"/>
                    <a:pt x="3472" y="1341"/>
                  </a:cubicBezTo>
                  <a:cubicBezTo>
                    <a:pt x="1519" y="1338"/>
                    <a:pt x="1519" y="1338"/>
                    <a:pt x="1519" y="1338"/>
                  </a:cubicBezTo>
                  <a:lnTo>
                    <a:pt x="1519" y="392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42" name="Freeform 29"/>
            <p:cNvSpPr>
              <a:spLocks/>
            </p:cNvSpPr>
            <p:nvPr userDrawn="1"/>
          </p:nvSpPr>
          <p:spPr bwMode="gray">
            <a:xfrm>
              <a:off x="-43651488" y="4924426"/>
              <a:ext cx="13568363" cy="15319375"/>
            </a:xfrm>
            <a:custGeom>
              <a:avLst/>
              <a:gdLst>
                <a:gd name="T0" fmla="*/ 6906 w 8547"/>
                <a:gd name="T1" fmla="*/ 3038 h 9650"/>
                <a:gd name="T2" fmla="*/ 4274 w 8547"/>
                <a:gd name="T3" fmla="*/ 7232 h 9650"/>
                <a:gd name="T4" fmla="*/ 1640 w 8547"/>
                <a:gd name="T5" fmla="*/ 3038 h 9650"/>
                <a:gd name="T6" fmla="*/ 1640 w 8547"/>
                <a:gd name="T7" fmla="*/ 9650 h 9650"/>
                <a:gd name="T8" fmla="*/ 0 w 8547"/>
                <a:gd name="T9" fmla="*/ 9650 h 9650"/>
                <a:gd name="T10" fmla="*/ 0 w 8547"/>
                <a:gd name="T11" fmla="*/ 0 h 9650"/>
                <a:gd name="T12" fmla="*/ 1510 w 8547"/>
                <a:gd name="T13" fmla="*/ 0 h 9650"/>
                <a:gd name="T14" fmla="*/ 4273 w 8547"/>
                <a:gd name="T15" fmla="*/ 4397 h 9650"/>
                <a:gd name="T16" fmla="*/ 7027 w 8547"/>
                <a:gd name="T17" fmla="*/ 0 h 9650"/>
                <a:gd name="T18" fmla="*/ 8547 w 8547"/>
                <a:gd name="T19" fmla="*/ 0 h 9650"/>
                <a:gd name="T20" fmla="*/ 8547 w 8547"/>
                <a:gd name="T21" fmla="*/ 9650 h 9650"/>
                <a:gd name="T22" fmla="*/ 6906 w 8547"/>
                <a:gd name="T23" fmla="*/ 9650 h 9650"/>
                <a:gd name="T24" fmla="*/ 6906 w 8547"/>
                <a:gd name="T25" fmla="*/ 3038 h 9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47" h="9650">
                  <a:moveTo>
                    <a:pt x="6906" y="3038"/>
                  </a:moveTo>
                  <a:lnTo>
                    <a:pt x="4274" y="7232"/>
                  </a:lnTo>
                  <a:lnTo>
                    <a:pt x="1640" y="3038"/>
                  </a:lnTo>
                  <a:lnTo>
                    <a:pt x="1640" y="9650"/>
                  </a:lnTo>
                  <a:lnTo>
                    <a:pt x="0" y="9650"/>
                  </a:lnTo>
                  <a:lnTo>
                    <a:pt x="0" y="0"/>
                  </a:lnTo>
                  <a:lnTo>
                    <a:pt x="1510" y="0"/>
                  </a:lnTo>
                  <a:lnTo>
                    <a:pt x="4273" y="4397"/>
                  </a:lnTo>
                  <a:lnTo>
                    <a:pt x="7027" y="0"/>
                  </a:lnTo>
                  <a:lnTo>
                    <a:pt x="8547" y="0"/>
                  </a:lnTo>
                  <a:lnTo>
                    <a:pt x="8547" y="9650"/>
                  </a:lnTo>
                  <a:lnTo>
                    <a:pt x="6906" y="9650"/>
                  </a:lnTo>
                  <a:lnTo>
                    <a:pt x="6906" y="3038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</p:grpSp>
      <p:grpSp>
        <p:nvGrpSpPr>
          <p:cNvPr id="61" name="Gruppieren 60"/>
          <p:cNvGrpSpPr/>
          <p:nvPr userDrawn="1"/>
        </p:nvGrpSpPr>
        <p:grpSpPr>
          <a:xfrm>
            <a:off x="-180007" y="-180000"/>
            <a:ext cx="12553214" cy="7218000"/>
            <a:chOff x="-180007" y="-180000"/>
            <a:chExt cx="12553214" cy="7218000"/>
          </a:xfrm>
        </p:grpSpPr>
        <p:sp>
          <p:nvSpPr>
            <p:cNvPr id="62" name="Gleichschenkliges Dreieck 61"/>
            <p:cNvSpPr/>
            <p:nvPr userDrawn="1"/>
          </p:nvSpPr>
          <p:spPr bwMode="gray">
            <a:xfrm rot="10800000">
              <a:off x="354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63" name="Gleichschenkliges Dreieck 62"/>
            <p:cNvSpPr/>
            <p:nvPr userDrawn="1"/>
          </p:nvSpPr>
          <p:spPr bwMode="gray">
            <a:xfrm rot="10800000">
              <a:off x="3954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64" name="Gleichschenkliges Dreieck 63"/>
            <p:cNvSpPr/>
            <p:nvPr userDrawn="1"/>
          </p:nvSpPr>
          <p:spPr bwMode="gray">
            <a:xfrm rot="10800000">
              <a:off x="4242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65" name="Gleichschenkliges Dreieck 64"/>
            <p:cNvSpPr/>
            <p:nvPr userDrawn="1"/>
          </p:nvSpPr>
          <p:spPr bwMode="gray">
            <a:xfrm rot="10800000">
              <a:off x="5898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66" name="Gleichschenkliges Dreieck 65"/>
            <p:cNvSpPr/>
            <p:nvPr userDrawn="1"/>
          </p:nvSpPr>
          <p:spPr bwMode="gray">
            <a:xfrm rot="10800000">
              <a:off x="6186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67" name="Gleichschenkliges Dreieck 66"/>
            <p:cNvSpPr/>
            <p:nvPr userDrawn="1"/>
          </p:nvSpPr>
          <p:spPr bwMode="gray">
            <a:xfrm rot="10800000">
              <a:off x="7841658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68" name="Gleichschenkliges Dreieck 67"/>
            <p:cNvSpPr/>
            <p:nvPr userDrawn="1"/>
          </p:nvSpPr>
          <p:spPr bwMode="gray">
            <a:xfrm rot="10800000">
              <a:off x="8130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69" name="Gleichschenkliges Dreieck 68"/>
            <p:cNvSpPr/>
            <p:nvPr userDrawn="1"/>
          </p:nvSpPr>
          <p:spPr bwMode="gray">
            <a:xfrm rot="10800000">
              <a:off x="11729951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0" name="Gleichschenkliges Dreieck 69"/>
            <p:cNvSpPr/>
            <p:nvPr userDrawn="1"/>
          </p:nvSpPr>
          <p:spPr bwMode="gray">
            <a:xfrm rot="10800000" flipV="1">
              <a:off x="354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1" name="Gleichschenkliges Dreieck 70"/>
            <p:cNvSpPr/>
            <p:nvPr userDrawn="1"/>
          </p:nvSpPr>
          <p:spPr bwMode="gray">
            <a:xfrm rot="10800000" flipV="1">
              <a:off x="3954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2" name="Gleichschenkliges Dreieck 71"/>
            <p:cNvSpPr/>
            <p:nvPr userDrawn="1"/>
          </p:nvSpPr>
          <p:spPr bwMode="gray">
            <a:xfrm rot="10800000" flipV="1">
              <a:off x="4242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3" name="Gleichschenkliges Dreieck 72"/>
            <p:cNvSpPr/>
            <p:nvPr userDrawn="1"/>
          </p:nvSpPr>
          <p:spPr bwMode="gray">
            <a:xfrm rot="10800000" flipV="1">
              <a:off x="5898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5" name="Gleichschenkliges Dreieck 74"/>
            <p:cNvSpPr/>
            <p:nvPr userDrawn="1"/>
          </p:nvSpPr>
          <p:spPr bwMode="gray">
            <a:xfrm rot="10800000" flipV="1">
              <a:off x="6186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6" name="Gleichschenkliges Dreieck 75"/>
            <p:cNvSpPr/>
            <p:nvPr userDrawn="1"/>
          </p:nvSpPr>
          <p:spPr bwMode="gray">
            <a:xfrm rot="10800000" flipV="1">
              <a:off x="7841658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7" name="Gleichschenkliges Dreieck 76"/>
            <p:cNvSpPr/>
            <p:nvPr userDrawn="1"/>
          </p:nvSpPr>
          <p:spPr bwMode="gray">
            <a:xfrm rot="10800000" flipV="1">
              <a:off x="8130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8" name="Gleichschenkliges Dreieck 77"/>
            <p:cNvSpPr/>
            <p:nvPr userDrawn="1"/>
          </p:nvSpPr>
          <p:spPr bwMode="gray">
            <a:xfrm rot="10800000" flipV="1">
              <a:off x="11729951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9" name="Gleichschenkliges Dreieck 78"/>
            <p:cNvSpPr/>
            <p:nvPr userDrawn="1"/>
          </p:nvSpPr>
          <p:spPr bwMode="gray">
            <a:xfrm rot="5400000">
              <a:off x="-180000" y="351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0" name="Gleichschenkliges Dreieck 79"/>
            <p:cNvSpPr/>
            <p:nvPr userDrawn="1"/>
          </p:nvSpPr>
          <p:spPr bwMode="gray">
            <a:xfrm rot="5400000">
              <a:off x="-180000" y="1143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1" name="Gleichschenkliges Dreieck 80"/>
            <p:cNvSpPr/>
            <p:nvPr userDrawn="1"/>
          </p:nvSpPr>
          <p:spPr bwMode="gray">
            <a:xfrm rot="5400000">
              <a:off x="-180000" y="3734693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2" name="Gleichschenkliges Dreieck 81"/>
            <p:cNvSpPr/>
            <p:nvPr userDrawn="1"/>
          </p:nvSpPr>
          <p:spPr bwMode="gray">
            <a:xfrm rot="5400000">
              <a:off x="-180000" y="4022693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3" name="Gleichschenkliges Dreieck 82"/>
            <p:cNvSpPr/>
            <p:nvPr userDrawn="1"/>
          </p:nvSpPr>
          <p:spPr bwMode="gray">
            <a:xfrm rot="5400000">
              <a:off x="-180000" y="6327742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4" name="Gleichschenkliges Dreieck 83"/>
            <p:cNvSpPr/>
            <p:nvPr userDrawn="1"/>
          </p:nvSpPr>
          <p:spPr bwMode="gray">
            <a:xfrm rot="5400000">
              <a:off x="-180000" y="6543646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5" name="Gleichschenkliges Dreieck 84"/>
            <p:cNvSpPr/>
            <p:nvPr userDrawn="1"/>
          </p:nvSpPr>
          <p:spPr bwMode="gray">
            <a:xfrm rot="5400000">
              <a:off x="-180000" y="1431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6" name="Gleichschenkliges Dreieck 85"/>
            <p:cNvSpPr/>
            <p:nvPr userDrawn="1"/>
          </p:nvSpPr>
          <p:spPr bwMode="gray">
            <a:xfrm rot="16200000" flipH="1">
              <a:off x="12265200" y="351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7" name="Gleichschenkliges Dreieck 86"/>
            <p:cNvSpPr/>
            <p:nvPr userDrawn="1"/>
          </p:nvSpPr>
          <p:spPr bwMode="gray">
            <a:xfrm rot="16200000" flipH="1">
              <a:off x="12265200" y="1143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8" name="Gleichschenkliges Dreieck 87"/>
            <p:cNvSpPr/>
            <p:nvPr userDrawn="1"/>
          </p:nvSpPr>
          <p:spPr bwMode="gray">
            <a:xfrm rot="16200000" flipH="1">
              <a:off x="12265200" y="3734693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9" name="Gleichschenkliges Dreieck 88"/>
            <p:cNvSpPr/>
            <p:nvPr userDrawn="1"/>
          </p:nvSpPr>
          <p:spPr bwMode="gray">
            <a:xfrm rot="16200000" flipH="1">
              <a:off x="12265200" y="4022693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0" name="Gleichschenkliges Dreieck 89"/>
            <p:cNvSpPr/>
            <p:nvPr userDrawn="1"/>
          </p:nvSpPr>
          <p:spPr bwMode="gray">
            <a:xfrm rot="16200000" flipH="1">
              <a:off x="12265200" y="6327743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1" name="Gleichschenkliges Dreieck 90"/>
            <p:cNvSpPr/>
            <p:nvPr userDrawn="1"/>
          </p:nvSpPr>
          <p:spPr bwMode="gray">
            <a:xfrm rot="16200000" flipH="1">
              <a:off x="12265200" y="6543647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2" name="Gleichschenkliges Dreieck 91"/>
            <p:cNvSpPr/>
            <p:nvPr userDrawn="1"/>
          </p:nvSpPr>
          <p:spPr bwMode="gray">
            <a:xfrm rot="16200000" flipH="1">
              <a:off x="12265200" y="1431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06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1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240463" y="1483200"/>
            <a:ext cx="5543495" cy="4898550"/>
          </a:xfrm>
        </p:spPr>
        <p:txBody>
          <a:bodyPr bIns="1199594" anchor="ctr">
            <a:noAutofit/>
          </a:bodyPr>
          <a:lstStyle>
            <a:lvl1pPr algn="ctr"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Auf Icon klicken, </a:t>
            </a:r>
            <a:br>
              <a:rPr lang="de-DE" dirty="0"/>
            </a:br>
            <a:r>
              <a:rPr lang="de-DE" dirty="0"/>
              <a:t>um ein Bild einzufügen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2"/>
          </p:nvPr>
        </p:nvSpPr>
        <p:spPr bwMode="gray">
          <a:xfrm>
            <a:off x="406454" y="1484313"/>
            <a:ext cx="5544271" cy="489743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E740B768-3BC9-4C97-A6B2-165F9F8CFA33}" type="datetime1">
              <a:rPr lang="de-DE" smtClean="0"/>
              <a:t>20.06.2024</a:t>
            </a:fld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06401" y="0"/>
            <a:ext cx="7776000" cy="404813"/>
          </a:xfrm>
        </p:spPr>
        <p:txBody>
          <a:bodyPr anchor="b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 Kapitelüberschrift hinzufügen</a:t>
            </a:r>
          </a:p>
        </p:txBody>
      </p:sp>
    </p:spTree>
    <p:extLst>
      <p:ext uri="{BB962C8B-B14F-4D97-AF65-F5344CB8AC3E}">
        <p14:creationId xmlns:p14="http://schemas.microsoft.com/office/powerpoint/2010/main" val="372219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295775" y="1484314"/>
            <a:ext cx="7488238" cy="4897436"/>
          </a:xfrm>
        </p:spPr>
        <p:txBody>
          <a:bodyPr bIns="1199594" anchor="ctr">
            <a:noAutofit/>
          </a:bodyPr>
          <a:lstStyle>
            <a:lvl1pPr algn="ctr"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Auf Icon klicken, </a:t>
            </a:r>
            <a:br>
              <a:rPr lang="de-DE" dirty="0"/>
            </a:br>
            <a:r>
              <a:rPr lang="de-DE" dirty="0"/>
              <a:t>um ein Bild einzufügen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2"/>
          </p:nvPr>
        </p:nvSpPr>
        <p:spPr bwMode="gray">
          <a:xfrm>
            <a:off x="406400" y="1484314"/>
            <a:ext cx="3602038" cy="48974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580D19AA-D213-4663-986A-6800CEE1CA58}" type="datetime1">
              <a:rPr lang="de-DE" smtClean="0"/>
              <a:t>20.06.2024</a:t>
            </a:fld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06401" y="0"/>
            <a:ext cx="7776000" cy="404813"/>
          </a:xfrm>
        </p:spPr>
        <p:txBody>
          <a:bodyPr anchor="b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 Kapitelüberschrift hinzufügen</a:t>
            </a:r>
          </a:p>
        </p:txBody>
      </p:sp>
    </p:spTree>
    <p:extLst>
      <p:ext uri="{BB962C8B-B14F-4D97-AF65-F5344CB8AC3E}">
        <p14:creationId xmlns:p14="http://schemas.microsoft.com/office/powerpoint/2010/main" val="380948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06454" y="1484313"/>
            <a:ext cx="11377559" cy="4897437"/>
          </a:xfrm>
        </p:spPr>
        <p:txBody>
          <a:bodyPr bIns="1199594" anchor="ctr">
            <a:noAutofit/>
          </a:bodyPr>
          <a:lstStyle>
            <a:lvl1pPr algn="ctr"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Auf Icon klicken, </a:t>
            </a:r>
            <a:br>
              <a:rPr lang="de-DE" dirty="0"/>
            </a:br>
            <a:r>
              <a:rPr lang="de-DE" dirty="0"/>
              <a:t>um ein Bild einzufügen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A8C686B1-BBF4-448D-A459-6412932910CD}" type="datetime1">
              <a:rPr lang="de-DE" smtClean="0"/>
              <a:t>20.06.2024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06400" y="0"/>
            <a:ext cx="7776000" cy="404813"/>
          </a:xfrm>
        </p:spPr>
        <p:txBody>
          <a:bodyPr anchor="b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 Kapitelüberschrift hinzufügen</a:t>
            </a:r>
          </a:p>
        </p:txBody>
      </p:sp>
    </p:spTree>
    <p:extLst>
      <p:ext uri="{BB962C8B-B14F-4D97-AF65-F5344CB8AC3E}">
        <p14:creationId xmlns:p14="http://schemas.microsoft.com/office/powerpoint/2010/main" val="359877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1484313"/>
            <a:ext cx="12192000" cy="5373691"/>
          </a:xfrm>
        </p:spPr>
        <p:txBody>
          <a:bodyPr bIns="1199594" anchor="ctr">
            <a:noAutofit/>
          </a:bodyPr>
          <a:lstStyle>
            <a:lvl1pPr algn="ctr"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Auf Icon klicken, </a:t>
            </a:r>
            <a:br>
              <a:rPr lang="de-DE" dirty="0"/>
            </a:br>
            <a:r>
              <a:rPr lang="de-DE" dirty="0"/>
              <a:t>um ein Bild einzufügen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06400" y="0"/>
            <a:ext cx="7776000" cy="404813"/>
          </a:xfrm>
        </p:spPr>
        <p:txBody>
          <a:bodyPr anchor="b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 Kapitelüberschrift hinzufügen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A8C686B1-BBF4-448D-A459-6412932910CD}" type="datetime1">
              <a:rPr lang="de-DE" smtClean="0"/>
              <a:t>20.06.2024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2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ChangeArrowheads="1"/>
          </p:cNvSpPr>
          <p:nvPr userDrawn="1"/>
        </p:nvSpPr>
        <p:spPr bwMode="gray">
          <a:xfrm>
            <a:off x="406453" y="4545128"/>
            <a:ext cx="11377506" cy="1584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tabLst>
                <a:tab pos="3690213" algn="l"/>
                <a:tab pos="4705869" algn="l"/>
              </a:tabLst>
            </a:pPr>
            <a:r>
              <a:rPr lang="de-DE" sz="1300" b="1" noProof="0" dirty="0">
                <a:solidFill>
                  <a:schemeClr val="tx2"/>
                </a:solidFill>
                <a:latin typeface="+mn-lt"/>
                <a:cs typeface="Segoe UI"/>
              </a:rPr>
              <a:t>MHP Management- und IT-Beratung GmbH</a:t>
            </a:r>
            <a:br>
              <a:rPr lang="en-US" sz="1300" b="1" noProof="0" dirty="0">
                <a:solidFill>
                  <a:schemeClr val="tx2"/>
                </a:solidFill>
                <a:latin typeface="+mn-lt"/>
                <a:cs typeface="Segoe UI"/>
              </a:rPr>
            </a:br>
            <a:br>
              <a:rPr lang="de-DE" sz="1300" noProof="0" dirty="0">
                <a:solidFill>
                  <a:schemeClr val="tx2"/>
                </a:solidFill>
                <a:latin typeface="+mn-lt"/>
                <a:cs typeface="Segoe UI"/>
              </a:rPr>
            </a:br>
            <a:r>
              <a:rPr lang="de-DE" sz="1300" noProof="0" dirty="0">
                <a:solidFill>
                  <a:schemeClr val="tx2"/>
                </a:solidFill>
                <a:latin typeface="+mn-lt"/>
                <a:cs typeface="Segoe UI"/>
              </a:rPr>
              <a:t>Film- und Medienzentrum  l  Königsallee 49  l  D-71638 Ludwigsburg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tabLst>
                <a:tab pos="3690213" algn="l"/>
                <a:tab pos="4705869" algn="l"/>
              </a:tabLst>
            </a:pPr>
            <a:r>
              <a:rPr lang="de-DE" sz="1300" noProof="0" dirty="0">
                <a:solidFill>
                  <a:schemeClr val="tx2"/>
                </a:solidFill>
                <a:latin typeface="+mn-lt"/>
                <a:cs typeface="Segoe UI"/>
                <a:sym typeface="Wingdings 2" charset="0"/>
              </a:rPr>
              <a:t>Telefon +49 (0)7141 7856-0  l  Fax +49 (0)7141 7856-199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tabLst>
                <a:tab pos="3690213" algn="l"/>
                <a:tab pos="4705869" algn="l"/>
              </a:tabLst>
            </a:pPr>
            <a:r>
              <a:rPr lang="de-DE" sz="1300" noProof="0" dirty="0" err="1">
                <a:solidFill>
                  <a:schemeClr val="tx2"/>
                </a:solidFill>
                <a:latin typeface="+mn-lt"/>
                <a:cs typeface="Segoe UI"/>
                <a:sym typeface="Wingdings 2" charset="0"/>
              </a:rPr>
              <a:t>eMail</a:t>
            </a:r>
            <a:r>
              <a:rPr lang="de-DE" sz="1300" noProof="0" dirty="0">
                <a:solidFill>
                  <a:schemeClr val="tx2"/>
                </a:solidFill>
                <a:latin typeface="+mn-lt"/>
                <a:cs typeface="Segoe UI"/>
                <a:sym typeface="Wingdings 2" charset="0"/>
              </a:rPr>
              <a:t> info@mhp.com  l  Internet www.mhp.com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06455" y="3325518"/>
            <a:ext cx="7776586" cy="643231"/>
          </a:xfrm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500" b="0">
                <a:solidFill>
                  <a:schemeClr val="tx2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600" b="0">
                <a:solidFill>
                  <a:schemeClr val="tx1">
                    <a:tint val="75000"/>
                  </a:schemeClr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600" b="0">
                <a:solidFill>
                  <a:schemeClr val="tx1">
                    <a:tint val="7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600" b="0">
                <a:solidFill>
                  <a:schemeClr val="tx1">
                    <a:tint val="7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600" b="0">
                <a:solidFill>
                  <a:schemeClr val="tx1">
                    <a:tint val="75000"/>
                  </a:schemeClr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600" b="0">
                <a:solidFill>
                  <a:schemeClr val="tx1">
                    <a:tint val="75000"/>
                  </a:schemeClr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600" b="0">
                <a:solidFill>
                  <a:schemeClr val="tx1">
                    <a:tint val="75000"/>
                  </a:schemeClr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600" b="0">
                <a:solidFill>
                  <a:schemeClr val="tx1">
                    <a:tint val="75000"/>
                  </a:schemeClr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600" b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Vorname Nachname</a:t>
            </a:r>
          </a:p>
          <a:p>
            <a:r>
              <a:rPr lang="de-DE" dirty="0"/>
              <a:t>Vorname.Nachname@mhp.com</a:t>
            </a:r>
          </a:p>
        </p:txBody>
      </p:sp>
      <p:sp>
        <p:nvSpPr>
          <p:cNvPr id="13" name="Titel 1"/>
          <p:cNvSpPr txBox="1">
            <a:spLocks/>
          </p:cNvSpPr>
          <p:nvPr userDrawn="1"/>
        </p:nvSpPr>
        <p:spPr bwMode="gray">
          <a:xfrm>
            <a:off x="406454" y="1988841"/>
            <a:ext cx="7776586" cy="103251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Segoe UI"/>
                <a:ea typeface="+mj-ea"/>
                <a:cs typeface="+mj-cs"/>
              </a:defRPr>
            </a:lvl1pPr>
          </a:lstStyle>
          <a:p>
            <a:r>
              <a:rPr lang="de-DE" sz="3600" dirty="0">
                <a:solidFill>
                  <a:schemeClr val="accent1"/>
                </a:solidFill>
              </a:rPr>
              <a:t>Herzlichen Dank</a:t>
            </a:r>
            <a:br>
              <a:rPr lang="de-DE" sz="3600" dirty="0">
                <a:solidFill>
                  <a:schemeClr val="accent1"/>
                </a:solidFill>
              </a:rPr>
            </a:br>
            <a:r>
              <a:rPr lang="de-DE" sz="3600" dirty="0">
                <a:solidFill>
                  <a:schemeClr val="accent1"/>
                </a:solidFill>
              </a:rPr>
              <a:t>für Ihre Aufmerksamkeit!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gray">
          <a:xfrm>
            <a:off x="10017438" y="6858004"/>
            <a:ext cx="1391970" cy="260350"/>
          </a:xfrm>
        </p:spPr>
        <p:txBody>
          <a:bodyPr/>
          <a:lstStyle/>
          <a:p>
            <a:fld id="{681A5632-900B-4722-96B8-2E655D6B8254}" type="datetime1">
              <a:rPr lang="de-DE" smtClean="0"/>
              <a:t>20.06.2024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 bwMode="gray">
          <a:xfrm>
            <a:off x="406454" y="6858003"/>
            <a:ext cx="7489213" cy="260349"/>
          </a:xfrm>
        </p:spPr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gray">
          <a:xfrm>
            <a:off x="11409406" y="6858002"/>
            <a:ext cx="371554" cy="260349"/>
          </a:xfrm>
        </p:spPr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3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mi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472CBCFA-1FED-4FF1-BDA6-00954ADDC5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6105" b="7791"/>
          <a:stretch/>
        </p:blipFill>
        <p:spPr>
          <a:xfrm>
            <a:off x="-2320" y="1484312"/>
            <a:ext cx="12192000" cy="5380043"/>
          </a:xfrm>
          <a:prstGeom prst="rect">
            <a:avLst/>
          </a:prstGeom>
        </p:spPr>
      </p:pic>
      <p:sp>
        <p:nvSpPr>
          <p:cNvPr id="13" name="Rectangle 10"/>
          <p:cNvSpPr>
            <a:spLocks noChangeArrowheads="1"/>
          </p:cNvSpPr>
          <p:nvPr userDrawn="1"/>
        </p:nvSpPr>
        <p:spPr bwMode="gray">
          <a:xfrm>
            <a:off x="406452" y="4545128"/>
            <a:ext cx="11377506" cy="1584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tabLst>
                <a:tab pos="3690213" algn="l"/>
                <a:tab pos="4705869" algn="l"/>
              </a:tabLst>
            </a:pPr>
            <a:endParaRPr lang="en-US" sz="1300" noProof="0" dirty="0">
              <a:solidFill>
                <a:schemeClr val="bg1"/>
              </a:solidFill>
              <a:latin typeface="+mn-lt"/>
              <a:cs typeface="Segoe UI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tabLst>
                <a:tab pos="3690213" algn="l"/>
                <a:tab pos="4705869" algn="l"/>
              </a:tabLst>
            </a:pPr>
            <a:r>
              <a:rPr lang="de-DE" sz="1300" b="1" noProof="0" dirty="0">
                <a:solidFill>
                  <a:schemeClr val="bg1"/>
                </a:solidFill>
                <a:latin typeface="+mn-lt"/>
                <a:cs typeface="Segoe UI"/>
              </a:rPr>
              <a:t>MHP Management- und IT-Beratung GmbH</a:t>
            </a:r>
            <a:br>
              <a:rPr lang="en-US" sz="1300" b="1" noProof="0" dirty="0">
                <a:solidFill>
                  <a:schemeClr val="bg1"/>
                </a:solidFill>
                <a:latin typeface="+mn-lt"/>
                <a:cs typeface="Segoe UI"/>
              </a:rPr>
            </a:br>
            <a:br>
              <a:rPr lang="de-DE" sz="1300" noProof="0" dirty="0">
                <a:solidFill>
                  <a:schemeClr val="bg1"/>
                </a:solidFill>
                <a:latin typeface="+mn-lt"/>
                <a:cs typeface="Segoe UI"/>
              </a:rPr>
            </a:br>
            <a:r>
              <a:rPr lang="de-DE" sz="1300" noProof="0" dirty="0">
                <a:solidFill>
                  <a:schemeClr val="bg1"/>
                </a:solidFill>
                <a:latin typeface="+mn-lt"/>
                <a:cs typeface="Segoe UI"/>
              </a:rPr>
              <a:t>Film- und Medienzentrum  l  Königsallee 49  l  D-71638 Ludwigsburg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tabLst>
                <a:tab pos="3690213" algn="l"/>
                <a:tab pos="4705869" algn="l"/>
              </a:tabLst>
            </a:pPr>
            <a:r>
              <a:rPr lang="de-DE" sz="1300" noProof="0" dirty="0">
                <a:solidFill>
                  <a:schemeClr val="bg1"/>
                </a:solidFill>
                <a:latin typeface="+mn-lt"/>
                <a:cs typeface="Segoe UI"/>
                <a:sym typeface="Wingdings 2" charset="0"/>
              </a:rPr>
              <a:t>Telefon +49 (0)7141 7856-0  l  Fax +49 (0)7141 7856-199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tabLst>
                <a:tab pos="3690213" algn="l"/>
                <a:tab pos="4705869" algn="l"/>
              </a:tabLst>
            </a:pPr>
            <a:r>
              <a:rPr lang="de-DE" sz="1300" noProof="0" dirty="0" err="1">
                <a:solidFill>
                  <a:schemeClr val="bg1"/>
                </a:solidFill>
                <a:latin typeface="+mn-lt"/>
                <a:cs typeface="Segoe UI"/>
                <a:sym typeface="Wingdings 2" charset="0"/>
              </a:rPr>
              <a:t>eMail</a:t>
            </a:r>
            <a:r>
              <a:rPr lang="de-DE" sz="1300" noProof="0" dirty="0">
                <a:solidFill>
                  <a:schemeClr val="bg1"/>
                </a:solidFill>
                <a:latin typeface="+mn-lt"/>
                <a:cs typeface="Segoe UI"/>
                <a:sym typeface="Wingdings 2" charset="0"/>
              </a:rPr>
              <a:t> info@mhp.com  l  Internet www.mhp.com</a:t>
            </a:r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06454" y="3325518"/>
            <a:ext cx="7776587" cy="623551"/>
          </a:xfrm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5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6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600" b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600" b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600" b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600" b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600" b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600" b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600" b="0">
                <a:solidFill>
                  <a:schemeClr val="bg1"/>
                </a:solidFill>
              </a:defRPr>
            </a:lvl9pPr>
          </a:lstStyle>
          <a:p>
            <a:r>
              <a:rPr lang="de-DE" dirty="0"/>
              <a:t>Vorname Nachname</a:t>
            </a:r>
          </a:p>
          <a:p>
            <a:r>
              <a:rPr lang="de-DE" dirty="0"/>
              <a:t>Vorname.Nachname@mhp.com</a:t>
            </a:r>
          </a:p>
        </p:txBody>
      </p:sp>
      <p:sp>
        <p:nvSpPr>
          <p:cNvPr id="18" name="Titel 1"/>
          <p:cNvSpPr txBox="1">
            <a:spLocks/>
          </p:cNvSpPr>
          <p:nvPr userDrawn="1"/>
        </p:nvSpPr>
        <p:spPr bwMode="gray">
          <a:xfrm>
            <a:off x="406455" y="1988841"/>
            <a:ext cx="7776586" cy="103251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Segoe UI"/>
                <a:ea typeface="+mj-ea"/>
                <a:cs typeface="+mj-cs"/>
              </a:defRPr>
            </a:lvl1pPr>
          </a:lstStyle>
          <a:p>
            <a:r>
              <a:rPr lang="de-DE" sz="3600" dirty="0">
                <a:solidFill>
                  <a:schemeClr val="bg1"/>
                </a:solidFill>
              </a:rPr>
              <a:t>Herzlichen Dank</a:t>
            </a:r>
            <a:br>
              <a:rPr lang="de-DE" sz="3600" dirty="0">
                <a:solidFill>
                  <a:schemeClr val="bg1"/>
                </a:solidFill>
              </a:rPr>
            </a:br>
            <a:r>
              <a:rPr lang="de-DE" sz="3600" dirty="0">
                <a:solidFill>
                  <a:schemeClr val="bg1"/>
                </a:solidFill>
              </a:rPr>
              <a:t>für Ihre Aufmerksamkeit!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gray">
          <a:xfrm>
            <a:off x="10017438" y="6854831"/>
            <a:ext cx="1391970" cy="260350"/>
          </a:xfrm>
        </p:spPr>
        <p:txBody>
          <a:bodyPr/>
          <a:lstStyle/>
          <a:p>
            <a:fld id="{CCB24A32-4369-497F-8A79-128AF69675CB}" type="datetime1">
              <a:rPr lang="de-DE" smtClean="0"/>
              <a:t>20.06.2024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 bwMode="gray">
          <a:xfrm>
            <a:off x="406454" y="6854830"/>
            <a:ext cx="7489213" cy="260349"/>
          </a:xfrm>
        </p:spPr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gray">
          <a:xfrm>
            <a:off x="11409406" y="6854829"/>
            <a:ext cx="371554" cy="260349"/>
          </a:xfrm>
        </p:spPr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4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 bwMode="gray"/>
        <p:txBody>
          <a:bodyPr/>
          <a:lstStyle/>
          <a:p>
            <a:fld id="{881A3782-5D6E-47EF-94E3-C7FB9A29F086}" type="datetime1">
              <a:rPr lang="de-DE" smtClean="0"/>
              <a:t>20.06.2024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06400" y="0"/>
            <a:ext cx="7776000" cy="404813"/>
          </a:xfrm>
        </p:spPr>
        <p:txBody>
          <a:bodyPr anchor="b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 Kapitelüberschrift hinzufügen</a:t>
            </a:r>
          </a:p>
        </p:txBody>
      </p:sp>
    </p:spTree>
    <p:extLst>
      <p:ext uri="{BB962C8B-B14F-4D97-AF65-F5344CB8AC3E}">
        <p14:creationId xmlns:p14="http://schemas.microsoft.com/office/powerpoint/2010/main" val="295388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>
          <a:xfrm>
            <a:off x="527058" y="6890599"/>
            <a:ext cx="1009173" cy="260350"/>
          </a:xfrm>
        </p:spPr>
        <p:txBody>
          <a:bodyPr/>
          <a:lstStyle/>
          <a:p>
            <a:fld id="{3CAC8B5F-4DA7-47D2-B58A-1D9542AC3787}" type="datetime1">
              <a:rPr lang="de-DE" smtClean="0"/>
              <a:t>20.06.2024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gray">
          <a:xfrm>
            <a:off x="1536225" y="6890596"/>
            <a:ext cx="6672211" cy="260349"/>
          </a:xfrm>
        </p:spPr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>
          <a:xfrm>
            <a:off x="11181401" y="6890595"/>
            <a:ext cx="480384" cy="260349"/>
          </a:xfrm>
        </p:spPr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white">
          <a:xfrm>
            <a:off x="11355279" y="6610351"/>
            <a:ext cx="100026" cy="138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endParaRPr lang="en-US" sz="14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89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inweiß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>
          <a:xfrm>
            <a:off x="527058" y="6890599"/>
            <a:ext cx="1009173" cy="260350"/>
          </a:xfrm>
        </p:spPr>
        <p:txBody>
          <a:bodyPr/>
          <a:lstStyle/>
          <a:p>
            <a:fld id="{3CAC8B5F-4DA7-47D2-B58A-1D9542AC3787}" type="datetime1">
              <a:rPr lang="de-DE" smtClean="0"/>
              <a:t>20.06.2024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gray">
          <a:xfrm>
            <a:off x="1536225" y="6890596"/>
            <a:ext cx="6672211" cy="260349"/>
          </a:xfrm>
        </p:spPr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>
          <a:xfrm>
            <a:off x="11181401" y="6890595"/>
            <a:ext cx="480384" cy="260349"/>
          </a:xfrm>
        </p:spPr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white">
          <a:xfrm>
            <a:off x="11355279" y="6610351"/>
            <a:ext cx="100026" cy="138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endParaRPr lang="en-US" sz="1400" b="1" dirty="0" err="1">
              <a:solidFill>
                <a:schemeClr val="bg1"/>
              </a:solidFill>
            </a:endParaRP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-180007" y="-180000"/>
            <a:ext cx="12553214" cy="7218000"/>
            <a:chOff x="-180007" y="-180000"/>
            <a:chExt cx="12553214" cy="7218000"/>
          </a:xfrm>
        </p:grpSpPr>
        <p:sp>
          <p:nvSpPr>
            <p:cNvPr id="7" name="Gleichschenkliges Dreieck 6"/>
            <p:cNvSpPr/>
            <p:nvPr userDrawn="1"/>
          </p:nvSpPr>
          <p:spPr bwMode="gray">
            <a:xfrm rot="10800000">
              <a:off x="354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" name="Gleichschenkliges Dreieck 7"/>
            <p:cNvSpPr/>
            <p:nvPr userDrawn="1"/>
          </p:nvSpPr>
          <p:spPr bwMode="gray">
            <a:xfrm rot="10800000">
              <a:off x="3954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" name="Gleichschenkliges Dreieck 8"/>
            <p:cNvSpPr/>
            <p:nvPr userDrawn="1"/>
          </p:nvSpPr>
          <p:spPr bwMode="gray">
            <a:xfrm rot="10800000">
              <a:off x="4242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0" name="Gleichschenkliges Dreieck 9"/>
            <p:cNvSpPr/>
            <p:nvPr userDrawn="1"/>
          </p:nvSpPr>
          <p:spPr bwMode="gray">
            <a:xfrm rot="10800000">
              <a:off x="5898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1" name="Gleichschenkliges Dreieck 10"/>
            <p:cNvSpPr/>
            <p:nvPr userDrawn="1"/>
          </p:nvSpPr>
          <p:spPr bwMode="gray">
            <a:xfrm rot="10800000">
              <a:off x="6186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2" name="Gleichschenkliges Dreieck 11"/>
            <p:cNvSpPr/>
            <p:nvPr userDrawn="1"/>
          </p:nvSpPr>
          <p:spPr bwMode="gray">
            <a:xfrm rot="10800000">
              <a:off x="7841658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3" name="Gleichschenkliges Dreieck 12"/>
            <p:cNvSpPr/>
            <p:nvPr userDrawn="1"/>
          </p:nvSpPr>
          <p:spPr bwMode="gray">
            <a:xfrm rot="10800000">
              <a:off x="8130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4" name="Gleichschenkliges Dreieck 13"/>
            <p:cNvSpPr/>
            <p:nvPr userDrawn="1"/>
          </p:nvSpPr>
          <p:spPr bwMode="gray">
            <a:xfrm rot="10800000">
              <a:off x="11729951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5" name="Gleichschenkliges Dreieck 14"/>
            <p:cNvSpPr/>
            <p:nvPr userDrawn="1"/>
          </p:nvSpPr>
          <p:spPr bwMode="gray">
            <a:xfrm rot="10800000" flipV="1">
              <a:off x="354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6" name="Gleichschenkliges Dreieck 15"/>
            <p:cNvSpPr/>
            <p:nvPr userDrawn="1"/>
          </p:nvSpPr>
          <p:spPr bwMode="gray">
            <a:xfrm rot="10800000" flipV="1">
              <a:off x="3954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7" name="Gleichschenkliges Dreieck 16"/>
            <p:cNvSpPr/>
            <p:nvPr userDrawn="1"/>
          </p:nvSpPr>
          <p:spPr bwMode="gray">
            <a:xfrm rot="10800000" flipV="1">
              <a:off x="4242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8" name="Gleichschenkliges Dreieck 17"/>
            <p:cNvSpPr/>
            <p:nvPr userDrawn="1"/>
          </p:nvSpPr>
          <p:spPr bwMode="gray">
            <a:xfrm rot="10800000" flipV="1">
              <a:off x="5898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9" name="Gleichschenkliges Dreieck 18"/>
            <p:cNvSpPr/>
            <p:nvPr userDrawn="1"/>
          </p:nvSpPr>
          <p:spPr bwMode="gray">
            <a:xfrm rot="10800000" flipV="1">
              <a:off x="6186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20" name="Gleichschenkliges Dreieck 19"/>
            <p:cNvSpPr/>
            <p:nvPr userDrawn="1"/>
          </p:nvSpPr>
          <p:spPr bwMode="gray">
            <a:xfrm rot="10800000" flipV="1">
              <a:off x="7841658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21" name="Gleichschenkliges Dreieck 20"/>
            <p:cNvSpPr/>
            <p:nvPr userDrawn="1"/>
          </p:nvSpPr>
          <p:spPr bwMode="gray">
            <a:xfrm rot="10800000" flipV="1">
              <a:off x="8130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22" name="Gleichschenkliges Dreieck 21"/>
            <p:cNvSpPr/>
            <p:nvPr userDrawn="1"/>
          </p:nvSpPr>
          <p:spPr bwMode="gray">
            <a:xfrm rot="10800000" flipV="1">
              <a:off x="11729951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23" name="Gleichschenkliges Dreieck 22"/>
            <p:cNvSpPr/>
            <p:nvPr userDrawn="1"/>
          </p:nvSpPr>
          <p:spPr bwMode="gray">
            <a:xfrm rot="5400000">
              <a:off x="-180000" y="351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24" name="Gleichschenkliges Dreieck 23"/>
            <p:cNvSpPr/>
            <p:nvPr userDrawn="1"/>
          </p:nvSpPr>
          <p:spPr bwMode="gray">
            <a:xfrm rot="5400000">
              <a:off x="-180000" y="1143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25" name="Gleichschenkliges Dreieck 24"/>
            <p:cNvSpPr/>
            <p:nvPr userDrawn="1"/>
          </p:nvSpPr>
          <p:spPr bwMode="gray">
            <a:xfrm rot="5400000">
              <a:off x="-180000" y="3734693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26" name="Gleichschenkliges Dreieck 25"/>
            <p:cNvSpPr/>
            <p:nvPr userDrawn="1"/>
          </p:nvSpPr>
          <p:spPr bwMode="gray">
            <a:xfrm rot="5400000">
              <a:off x="-180000" y="4022693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27" name="Gleichschenkliges Dreieck 26"/>
            <p:cNvSpPr/>
            <p:nvPr userDrawn="1"/>
          </p:nvSpPr>
          <p:spPr bwMode="gray">
            <a:xfrm rot="5400000">
              <a:off x="-180000" y="6327742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28" name="Gleichschenkliges Dreieck 27"/>
            <p:cNvSpPr/>
            <p:nvPr userDrawn="1"/>
          </p:nvSpPr>
          <p:spPr bwMode="gray">
            <a:xfrm rot="5400000">
              <a:off x="-180000" y="6543646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29" name="Gleichschenkliges Dreieck 28"/>
            <p:cNvSpPr/>
            <p:nvPr userDrawn="1"/>
          </p:nvSpPr>
          <p:spPr bwMode="gray">
            <a:xfrm rot="5400000">
              <a:off x="-180000" y="1431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30" name="Gleichschenkliges Dreieck 29"/>
            <p:cNvSpPr/>
            <p:nvPr userDrawn="1"/>
          </p:nvSpPr>
          <p:spPr bwMode="gray">
            <a:xfrm rot="16200000" flipH="1">
              <a:off x="12265200" y="351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31" name="Gleichschenkliges Dreieck 30"/>
            <p:cNvSpPr/>
            <p:nvPr userDrawn="1"/>
          </p:nvSpPr>
          <p:spPr bwMode="gray">
            <a:xfrm rot="16200000" flipH="1">
              <a:off x="12265200" y="1143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32" name="Gleichschenkliges Dreieck 31"/>
            <p:cNvSpPr/>
            <p:nvPr userDrawn="1"/>
          </p:nvSpPr>
          <p:spPr bwMode="gray">
            <a:xfrm rot="16200000" flipH="1">
              <a:off x="12265200" y="3734693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33" name="Gleichschenkliges Dreieck 32"/>
            <p:cNvSpPr/>
            <p:nvPr userDrawn="1"/>
          </p:nvSpPr>
          <p:spPr bwMode="gray">
            <a:xfrm rot="16200000" flipH="1">
              <a:off x="12265200" y="4022693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34" name="Gleichschenkliges Dreieck 33"/>
            <p:cNvSpPr/>
            <p:nvPr userDrawn="1"/>
          </p:nvSpPr>
          <p:spPr bwMode="gray">
            <a:xfrm rot="16200000" flipH="1">
              <a:off x="12265200" y="6327743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35" name="Gleichschenkliges Dreieck 34"/>
            <p:cNvSpPr/>
            <p:nvPr userDrawn="1"/>
          </p:nvSpPr>
          <p:spPr bwMode="gray">
            <a:xfrm rot="16200000" flipH="1">
              <a:off x="12265200" y="6543647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36" name="Gleichschenkliges Dreieck 35"/>
            <p:cNvSpPr/>
            <p:nvPr userDrawn="1"/>
          </p:nvSpPr>
          <p:spPr bwMode="gray">
            <a:xfrm rot="16200000" flipH="1">
              <a:off x="12265200" y="1431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554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BF6BF2A-AE47-41E7-B7CF-7764446C6D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6105" b="7791"/>
          <a:stretch/>
        </p:blipFill>
        <p:spPr>
          <a:xfrm>
            <a:off x="-2320" y="1484312"/>
            <a:ext cx="12192000" cy="5380043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 bwMode="gray">
          <a:xfrm>
            <a:off x="406453" y="6597657"/>
            <a:ext cx="7489213" cy="2603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de-DE" sz="1000" dirty="0">
                <a:solidFill>
                  <a:schemeClr val="bg1"/>
                </a:solidFill>
                <a:latin typeface="+mn-lt"/>
                <a:cs typeface="Segoe UI"/>
              </a:rPr>
              <a:t>© MHP Management- und IT-Beratung GmbH</a:t>
            </a:r>
          </a:p>
        </p:txBody>
      </p:sp>
      <p:sp>
        <p:nvSpPr>
          <p:cNvPr id="10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06453" y="3032314"/>
            <a:ext cx="11377506" cy="2808000"/>
          </a:xfrm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32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21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2100" b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2100" b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2100" b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2100" b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2100" b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2100" b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21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 bwMode="gray">
          <a:xfrm>
            <a:off x="406453" y="1484313"/>
            <a:ext cx="11377506" cy="15480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32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06455" y="5840314"/>
            <a:ext cx="7489212" cy="252511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75000"/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75000"/>
              <a:buFont typeface="Wingdings" charset="2"/>
              <a:buNone/>
              <a:defRPr sz="1600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Wingdings" charset="2"/>
              <a:buNone/>
              <a:defRPr sz="1600" b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Vortragende(r)  l  Veranstaltung</a:t>
            </a:r>
          </a:p>
        </p:txBody>
      </p:sp>
    </p:spTree>
    <p:extLst>
      <p:ext uri="{BB962C8B-B14F-4D97-AF65-F5344CB8AC3E}">
        <p14:creationId xmlns:p14="http://schemas.microsoft.com/office/powerpoint/2010/main" val="71697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Kunden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 bwMode="gray">
          <a:xfrm>
            <a:off x="527058" y="6890599"/>
            <a:ext cx="1009173" cy="260350"/>
          </a:xfrm>
        </p:spPr>
        <p:txBody>
          <a:bodyPr/>
          <a:lstStyle/>
          <a:p>
            <a:fld id="{263FF8A2-96C4-4851-94C8-79373C3EF5E8}" type="datetime1">
              <a:rPr lang="de-DE" smtClean="0"/>
              <a:t>20.06.2024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 bwMode="gray">
          <a:xfrm>
            <a:off x="1536225" y="6890596"/>
            <a:ext cx="6672211" cy="260349"/>
          </a:xfrm>
        </p:spPr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 bwMode="gray">
          <a:xfrm>
            <a:off x="11181401" y="6890595"/>
            <a:ext cx="480384" cy="260349"/>
          </a:xfrm>
        </p:spPr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406454" y="404814"/>
            <a:ext cx="7776587" cy="79216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 hasCustomPrompt="1"/>
          </p:nvPr>
        </p:nvSpPr>
        <p:spPr bwMode="gray">
          <a:xfrm>
            <a:off x="4007372" y="2692544"/>
            <a:ext cx="4175669" cy="2208643"/>
          </a:xfrm>
        </p:spPr>
        <p:txBody>
          <a:bodyPr tIns="288000"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de-DE" noProof="0" dirty="0"/>
              <a:t>Auf Icon klicken, </a:t>
            </a:r>
            <a:br>
              <a:rPr lang="de-DE" noProof="0" dirty="0"/>
            </a:br>
            <a:r>
              <a:rPr lang="de-DE" noProof="0" dirty="0"/>
              <a:t>um ein Kundenlogo einzufügen</a:t>
            </a:r>
          </a:p>
        </p:txBody>
      </p:sp>
      <p:sp>
        <p:nvSpPr>
          <p:cNvPr id="8" name="Rectangle 7"/>
          <p:cNvSpPr/>
          <p:nvPr userDrawn="1"/>
        </p:nvSpPr>
        <p:spPr bwMode="white">
          <a:xfrm>
            <a:off x="11355279" y="6610351"/>
            <a:ext cx="100026" cy="138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endParaRPr lang="en-US" sz="14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16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fik 36">
            <a:extLst>
              <a:ext uri="{FF2B5EF4-FFF2-40B4-BE49-F238E27FC236}">
                <a16:creationId xmlns:a16="http://schemas.microsoft.com/office/drawing/2014/main" id="{743EEAB8-1B2A-45CC-8D5F-502295D319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68" b="7791"/>
          <a:stretch/>
        </p:blipFill>
        <p:spPr>
          <a:xfrm>
            <a:off x="-2320" y="0"/>
            <a:ext cx="12192000" cy="6864356"/>
          </a:xfrm>
          <a:prstGeom prst="rect">
            <a:avLst/>
          </a:prstGeom>
        </p:spPr>
      </p:pic>
      <p:sp>
        <p:nvSpPr>
          <p:cNvPr id="18" name="Rechteck 17"/>
          <p:cNvSpPr/>
          <p:nvPr userDrawn="1"/>
        </p:nvSpPr>
        <p:spPr bwMode="gray">
          <a:xfrm>
            <a:off x="406454" y="0"/>
            <a:ext cx="11785546" cy="6858004"/>
          </a:xfrm>
          <a:custGeom>
            <a:avLst/>
            <a:gdLst/>
            <a:ahLst/>
            <a:cxnLst/>
            <a:rect l="l" t="t" r="r" b="b"/>
            <a:pathLst>
              <a:path w="11785546" h="6858004">
                <a:moveTo>
                  <a:pt x="1204711" y="0"/>
                </a:moveTo>
                <a:lnTo>
                  <a:pt x="1585090" y="0"/>
                </a:lnTo>
                <a:lnTo>
                  <a:pt x="2304256" y="0"/>
                </a:lnTo>
                <a:lnTo>
                  <a:pt x="11785546" y="0"/>
                </a:lnTo>
                <a:lnTo>
                  <a:pt x="11785546" y="2852936"/>
                </a:lnTo>
                <a:lnTo>
                  <a:pt x="11785546" y="6858000"/>
                </a:lnTo>
                <a:lnTo>
                  <a:pt x="1585090" y="6858000"/>
                </a:lnTo>
                <a:lnTo>
                  <a:pt x="1099546" y="6858000"/>
                </a:lnTo>
                <a:lnTo>
                  <a:pt x="1099545" y="6858004"/>
                </a:lnTo>
                <a:lnTo>
                  <a:pt x="0" y="68580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endParaRPr lang="de-DE" sz="1400" b="1" dirty="0" err="1">
              <a:solidFill>
                <a:schemeClr val="bg1"/>
              </a:solidFill>
            </a:endParaRP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06400" y="1484313"/>
            <a:ext cx="11374560" cy="4897437"/>
          </a:xfrm>
        </p:spPr>
        <p:txBody>
          <a:bodyPr lIns="1512000" tIns="288000" rIns="0" bIns="169276" anchor="t" anchorCtr="0">
            <a:noAutofit/>
          </a:bodyPr>
          <a:lstStyle>
            <a:lvl1pPr marL="479838" indent="-479838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600" b="0">
                <a:solidFill>
                  <a:schemeClr val="tx2"/>
                </a:solidFill>
              </a:defRPr>
            </a:lvl1pPr>
            <a:lvl2pPr marL="719756" indent="-241219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400" b="0" baseline="0">
                <a:solidFill>
                  <a:schemeClr val="tx2"/>
                </a:solidFill>
              </a:defRPr>
            </a:lvl2pPr>
            <a:lvl3pPr marL="479838" indent="-479838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600" b="0">
                <a:solidFill>
                  <a:schemeClr val="tx2"/>
                </a:solidFill>
              </a:defRPr>
            </a:lvl3pPr>
            <a:lvl4pPr marL="479838" indent="-479838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600" b="0">
                <a:solidFill>
                  <a:schemeClr val="tx2"/>
                </a:solidFill>
              </a:defRPr>
            </a:lvl4pPr>
            <a:lvl5pPr marL="479838" indent="-479838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600" b="0" baseline="0">
                <a:solidFill>
                  <a:schemeClr val="tx2"/>
                </a:solidFill>
              </a:defRPr>
            </a:lvl5pPr>
            <a:lvl6pPr marL="479838" indent="-479838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600" b="0">
                <a:solidFill>
                  <a:schemeClr val="tx2"/>
                </a:solidFill>
              </a:defRPr>
            </a:lvl6pPr>
            <a:lvl7pPr marL="479838" indent="-479838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600" b="0">
                <a:solidFill>
                  <a:schemeClr val="tx2"/>
                </a:solidFill>
              </a:defRPr>
            </a:lvl7pPr>
            <a:lvl8pPr marL="479838" indent="-479838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+mj-lt"/>
              <a:buAutoNum type="arabicPeriod"/>
              <a:defRPr sz="2600" b="0">
                <a:solidFill>
                  <a:schemeClr val="bg2"/>
                </a:solidFill>
              </a:defRPr>
            </a:lvl8pPr>
            <a:lvl9pPr marL="479838" indent="-479838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600"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err="1"/>
              <a:t>Agendapunkt</a:t>
            </a:r>
            <a:r>
              <a:rPr lang="de-DE" dirty="0"/>
              <a:t> 1</a:t>
            </a:r>
          </a:p>
          <a:p>
            <a:pPr lvl="1"/>
            <a:r>
              <a:rPr lang="de-DE" dirty="0"/>
              <a:t>Unterpunkt</a:t>
            </a:r>
          </a:p>
          <a:p>
            <a:pPr lvl="0"/>
            <a:r>
              <a:rPr lang="de-DE" dirty="0" err="1"/>
              <a:t>Agendapunkt</a:t>
            </a:r>
            <a:r>
              <a:rPr lang="de-DE" dirty="0"/>
              <a:t> 2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406400" y="404814"/>
            <a:ext cx="7777163" cy="792162"/>
          </a:xfrm>
        </p:spPr>
        <p:txBody>
          <a:bodyPr lIns="1512000"/>
          <a:lstStyle>
            <a:lvl1pPr>
              <a:defRPr sz="52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10017438" y="6864356"/>
            <a:ext cx="1391970" cy="260350"/>
          </a:xfrm>
        </p:spPr>
        <p:txBody>
          <a:bodyPr/>
          <a:lstStyle/>
          <a:p>
            <a:fld id="{0A53F34A-1776-4CF9-A7B7-801786891889}" type="datetime1">
              <a:rPr lang="de-DE" smtClean="0"/>
              <a:t>20.06.2024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406454" y="6864355"/>
            <a:ext cx="7489213" cy="260349"/>
          </a:xfrm>
        </p:spPr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>
          <a:xfrm>
            <a:off x="11409406" y="6864354"/>
            <a:ext cx="371554" cy="260349"/>
          </a:xfrm>
        </p:spPr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uppieren 8"/>
          <p:cNvGrpSpPr/>
          <p:nvPr userDrawn="1"/>
        </p:nvGrpSpPr>
        <p:grpSpPr bwMode="gray">
          <a:xfrm>
            <a:off x="10566602" y="490326"/>
            <a:ext cx="1214480" cy="484470"/>
            <a:chOff x="-64593788" y="4924426"/>
            <a:chExt cx="63238063" cy="25223786"/>
          </a:xfrm>
        </p:grpSpPr>
        <p:sp>
          <p:nvSpPr>
            <p:cNvPr id="10" name="Freeform 7"/>
            <p:cNvSpPr>
              <a:spLocks/>
            </p:cNvSpPr>
            <p:nvPr userDrawn="1"/>
          </p:nvSpPr>
          <p:spPr bwMode="gray">
            <a:xfrm>
              <a:off x="-57942163" y="4926013"/>
              <a:ext cx="3529013" cy="5961062"/>
            </a:xfrm>
            <a:custGeom>
              <a:avLst/>
              <a:gdLst>
                <a:gd name="T0" fmla="*/ 0 w 2223"/>
                <a:gd name="T1" fmla="*/ 3755 h 3755"/>
                <a:gd name="T2" fmla="*/ 1606 w 2223"/>
                <a:gd name="T3" fmla="*/ 3755 h 3755"/>
                <a:gd name="T4" fmla="*/ 2223 w 2223"/>
                <a:gd name="T5" fmla="*/ 0 h 3755"/>
                <a:gd name="T6" fmla="*/ 624 w 2223"/>
                <a:gd name="T7" fmla="*/ 0 h 3755"/>
                <a:gd name="T8" fmla="*/ 0 w 2223"/>
                <a:gd name="T9" fmla="*/ 3755 h 3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3" h="3755">
                  <a:moveTo>
                    <a:pt x="0" y="3755"/>
                  </a:moveTo>
                  <a:lnTo>
                    <a:pt x="1606" y="3755"/>
                  </a:lnTo>
                  <a:lnTo>
                    <a:pt x="2223" y="0"/>
                  </a:lnTo>
                  <a:lnTo>
                    <a:pt x="624" y="0"/>
                  </a:lnTo>
                  <a:lnTo>
                    <a:pt x="0" y="3755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1" name="Rectangle 8"/>
            <p:cNvSpPr>
              <a:spLocks noChangeArrowheads="1"/>
            </p:cNvSpPr>
            <p:nvPr userDrawn="1"/>
          </p:nvSpPr>
          <p:spPr bwMode="gray">
            <a:xfrm>
              <a:off x="-64587438" y="4926013"/>
              <a:ext cx="2549525" cy="15319375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" name="Rectangle 9"/>
            <p:cNvSpPr>
              <a:spLocks noChangeArrowheads="1"/>
            </p:cNvSpPr>
            <p:nvPr userDrawn="1"/>
          </p:nvSpPr>
          <p:spPr bwMode="gray">
            <a:xfrm>
              <a:off x="-51869975" y="4926013"/>
              <a:ext cx="2547938" cy="15319375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gray">
            <a:xfrm>
              <a:off x="-59501088" y="13439775"/>
              <a:ext cx="3679825" cy="6805612"/>
            </a:xfrm>
            <a:custGeom>
              <a:avLst/>
              <a:gdLst>
                <a:gd name="T0" fmla="*/ 1606 w 2318"/>
                <a:gd name="T1" fmla="*/ 4287 h 4287"/>
                <a:gd name="T2" fmla="*/ 2318 w 2318"/>
                <a:gd name="T3" fmla="*/ 0 h 4287"/>
                <a:gd name="T4" fmla="*/ 712 w 2318"/>
                <a:gd name="T5" fmla="*/ 0 h 4287"/>
                <a:gd name="T6" fmla="*/ 0 w 2318"/>
                <a:gd name="T7" fmla="*/ 4287 h 4287"/>
                <a:gd name="T8" fmla="*/ 1606 w 2318"/>
                <a:gd name="T9" fmla="*/ 4287 h 4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8" h="4287">
                  <a:moveTo>
                    <a:pt x="1606" y="4287"/>
                  </a:moveTo>
                  <a:lnTo>
                    <a:pt x="2318" y="0"/>
                  </a:lnTo>
                  <a:lnTo>
                    <a:pt x="712" y="0"/>
                  </a:lnTo>
                  <a:lnTo>
                    <a:pt x="0" y="4287"/>
                  </a:lnTo>
                  <a:lnTo>
                    <a:pt x="1606" y="4287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gray">
            <a:xfrm>
              <a:off x="-64593788" y="25911175"/>
              <a:ext cx="3689350" cy="4178300"/>
            </a:xfrm>
            <a:custGeom>
              <a:avLst/>
              <a:gdLst>
                <a:gd name="T0" fmla="*/ 2324 w 2324"/>
                <a:gd name="T1" fmla="*/ 2632 h 2632"/>
                <a:gd name="T2" fmla="*/ 1989 w 2324"/>
                <a:gd name="T3" fmla="*/ 2632 h 2632"/>
                <a:gd name="T4" fmla="*/ 1741 w 2324"/>
                <a:gd name="T5" fmla="*/ 1955 h 2632"/>
                <a:gd name="T6" fmla="*/ 556 w 2324"/>
                <a:gd name="T7" fmla="*/ 1955 h 2632"/>
                <a:gd name="T8" fmla="*/ 309 w 2324"/>
                <a:gd name="T9" fmla="*/ 2632 h 2632"/>
                <a:gd name="T10" fmla="*/ 0 w 2324"/>
                <a:gd name="T11" fmla="*/ 2632 h 2632"/>
                <a:gd name="T12" fmla="*/ 974 w 2324"/>
                <a:gd name="T13" fmla="*/ 0 h 2632"/>
                <a:gd name="T14" fmla="*/ 1354 w 2324"/>
                <a:gd name="T15" fmla="*/ 0 h 2632"/>
                <a:gd name="T16" fmla="*/ 2324 w 2324"/>
                <a:gd name="T17" fmla="*/ 2632 h 2632"/>
                <a:gd name="T18" fmla="*/ 639 w 2324"/>
                <a:gd name="T19" fmla="*/ 1684 h 2632"/>
                <a:gd name="T20" fmla="*/ 1654 w 2324"/>
                <a:gd name="T21" fmla="*/ 1684 h 2632"/>
                <a:gd name="T22" fmla="*/ 1147 w 2324"/>
                <a:gd name="T23" fmla="*/ 331 h 2632"/>
                <a:gd name="T24" fmla="*/ 639 w 2324"/>
                <a:gd name="T25" fmla="*/ 1684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24" h="2632">
                  <a:moveTo>
                    <a:pt x="2324" y="2632"/>
                  </a:moveTo>
                  <a:lnTo>
                    <a:pt x="1989" y="2632"/>
                  </a:lnTo>
                  <a:lnTo>
                    <a:pt x="1741" y="1955"/>
                  </a:lnTo>
                  <a:lnTo>
                    <a:pt x="556" y="1955"/>
                  </a:lnTo>
                  <a:lnTo>
                    <a:pt x="309" y="2632"/>
                  </a:lnTo>
                  <a:lnTo>
                    <a:pt x="0" y="2632"/>
                  </a:lnTo>
                  <a:lnTo>
                    <a:pt x="974" y="0"/>
                  </a:lnTo>
                  <a:lnTo>
                    <a:pt x="1354" y="0"/>
                  </a:lnTo>
                  <a:lnTo>
                    <a:pt x="2324" y="2632"/>
                  </a:lnTo>
                  <a:close/>
                  <a:moveTo>
                    <a:pt x="639" y="1684"/>
                  </a:moveTo>
                  <a:lnTo>
                    <a:pt x="1654" y="1684"/>
                  </a:lnTo>
                  <a:lnTo>
                    <a:pt x="1147" y="331"/>
                  </a:lnTo>
                  <a:lnTo>
                    <a:pt x="639" y="168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gray">
            <a:xfrm>
              <a:off x="-58231088" y="25911175"/>
              <a:ext cx="2908300" cy="4178300"/>
            </a:xfrm>
            <a:custGeom>
              <a:avLst/>
              <a:gdLst>
                <a:gd name="T0" fmla="*/ 0 w 1696"/>
                <a:gd name="T1" fmla="*/ 0 h 2438"/>
                <a:gd name="T2" fmla="*/ 916 w 1696"/>
                <a:gd name="T3" fmla="*/ 0 h 2438"/>
                <a:gd name="T4" fmla="*/ 1696 w 1696"/>
                <a:gd name="T5" fmla="*/ 756 h 2438"/>
                <a:gd name="T6" fmla="*/ 916 w 1696"/>
                <a:gd name="T7" fmla="*/ 1515 h 2438"/>
                <a:gd name="T8" fmla="*/ 289 w 1696"/>
                <a:gd name="T9" fmla="*/ 1515 h 2438"/>
                <a:gd name="T10" fmla="*/ 289 w 1696"/>
                <a:gd name="T11" fmla="*/ 2438 h 2438"/>
                <a:gd name="T12" fmla="*/ 0 w 1696"/>
                <a:gd name="T13" fmla="*/ 2438 h 2438"/>
                <a:gd name="T14" fmla="*/ 0 w 1696"/>
                <a:gd name="T15" fmla="*/ 0 h 2438"/>
                <a:gd name="T16" fmla="*/ 289 w 1696"/>
                <a:gd name="T17" fmla="*/ 1264 h 2438"/>
                <a:gd name="T18" fmla="*/ 909 w 1696"/>
                <a:gd name="T19" fmla="*/ 1264 h 2438"/>
                <a:gd name="T20" fmla="*/ 1400 w 1696"/>
                <a:gd name="T21" fmla="*/ 756 h 2438"/>
                <a:gd name="T22" fmla="*/ 909 w 1696"/>
                <a:gd name="T23" fmla="*/ 251 h 2438"/>
                <a:gd name="T24" fmla="*/ 289 w 1696"/>
                <a:gd name="T25" fmla="*/ 251 h 2438"/>
                <a:gd name="T26" fmla="*/ 289 w 1696"/>
                <a:gd name="T27" fmla="*/ 1264 h 2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6" h="2438">
                  <a:moveTo>
                    <a:pt x="0" y="0"/>
                  </a:moveTo>
                  <a:cubicBezTo>
                    <a:pt x="916" y="0"/>
                    <a:pt x="916" y="0"/>
                    <a:pt x="916" y="0"/>
                  </a:cubicBezTo>
                  <a:cubicBezTo>
                    <a:pt x="1390" y="0"/>
                    <a:pt x="1696" y="234"/>
                    <a:pt x="1696" y="756"/>
                  </a:cubicBezTo>
                  <a:cubicBezTo>
                    <a:pt x="1696" y="1282"/>
                    <a:pt x="1390" y="1515"/>
                    <a:pt x="916" y="1515"/>
                  </a:cubicBezTo>
                  <a:cubicBezTo>
                    <a:pt x="289" y="1515"/>
                    <a:pt x="289" y="1515"/>
                    <a:pt x="289" y="1515"/>
                  </a:cubicBezTo>
                  <a:cubicBezTo>
                    <a:pt x="289" y="2438"/>
                    <a:pt x="289" y="2438"/>
                    <a:pt x="289" y="2438"/>
                  </a:cubicBezTo>
                  <a:cubicBezTo>
                    <a:pt x="0" y="2438"/>
                    <a:pt x="0" y="2438"/>
                    <a:pt x="0" y="2438"/>
                  </a:cubicBezTo>
                  <a:lnTo>
                    <a:pt x="0" y="0"/>
                  </a:lnTo>
                  <a:close/>
                  <a:moveTo>
                    <a:pt x="289" y="1264"/>
                  </a:moveTo>
                  <a:cubicBezTo>
                    <a:pt x="909" y="1264"/>
                    <a:pt x="909" y="1264"/>
                    <a:pt x="909" y="1264"/>
                  </a:cubicBezTo>
                  <a:cubicBezTo>
                    <a:pt x="1208" y="1264"/>
                    <a:pt x="1400" y="1114"/>
                    <a:pt x="1400" y="756"/>
                  </a:cubicBezTo>
                  <a:cubicBezTo>
                    <a:pt x="1400" y="401"/>
                    <a:pt x="1205" y="251"/>
                    <a:pt x="909" y="251"/>
                  </a:cubicBezTo>
                  <a:cubicBezTo>
                    <a:pt x="289" y="251"/>
                    <a:pt x="289" y="251"/>
                    <a:pt x="289" y="251"/>
                  </a:cubicBezTo>
                  <a:lnTo>
                    <a:pt x="289" y="126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gray">
            <a:xfrm>
              <a:off x="-54684613" y="25850850"/>
              <a:ext cx="3235325" cy="4297362"/>
            </a:xfrm>
            <a:custGeom>
              <a:avLst/>
              <a:gdLst>
                <a:gd name="T0" fmla="*/ 1888 w 1888"/>
                <a:gd name="T1" fmla="*/ 1634 h 2507"/>
                <a:gd name="T2" fmla="*/ 941 w 1888"/>
                <a:gd name="T3" fmla="*/ 2507 h 2507"/>
                <a:gd name="T4" fmla="*/ 0 w 1888"/>
                <a:gd name="T5" fmla="*/ 1634 h 2507"/>
                <a:gd name="T6" fmla="*/ 0 w 1888"/>
                <a:gd name="T7" fmla="*/ 875 h 2507"/>
                <a:gd name="T8" fmla="*/ 948 w 1888"/>
                <a:gd name="T9" fmla="*/ 0 h 2507"/>
                <a:gd name="T10" fmla="*/ 1888 w 1888"/>
                <a:gd name="T11" fmla="*/ 875 h 2507"/>
                <a:gd name="T12" fmla="*/ 1888 w 1888"/>
                <a:gd name="T13" fmla="*/ 1634 h 2507"/>
                <a:gd name="T14" fmla="*/ 1599 w 1888"/>
                <a:gd name="T15" fmla="*/ 875 h 2507"/>
                <a:gd name="T16" fmla="*/ 948 w 1888"/>
                <a:gd name="T17" fmla="*/ 251 h 2507"/>
                <a:gd name="T18" fmla="*/ 289 w 1888"/>
                <a:gd name="T19" fmla="*/ 875 h 2507"/>
                <a:gd name="T20" fmla="*/ 289 w 1888"/>
                <a:gd name="T21" fmla="*/ 1634 h 2507"/>
                <a:gd name="T22" fmla="*/ 941 w 1888"/>
                <a:gd name="T23" fmla="*/ 2257 h 2507"/>
                <a:gd name="T24" fmla="*/ 1599 w 1888"/>
                <a:gd name="T25" fmla="*/ 1634 h 2507"/>
                <a:gd name="T26" fmla="*/ 1599 w 1888"/>
                <a:gd name="T27" fmla="*/ 875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8" h="2507">
                  <a:moveTo>
                    <a:pt x="1888" y="1634"/>
                  </a:moveTo>
                  <a:cubicBezTo>
                    <a:pt x="1888" y="2194"/>
                    <a:pt x="1529" y="2507"/>
                    <a:pt x="941" y="2507"/>
                  </a:cubicBezTo>
                  <a:cubicBezTo>
                    <a:pt x="359" y="2507"/>
                    <a:pt x="0" y="2194"/>
                    <a:pt x="0" y="1634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310"/>
                    <a:pt x="359" y="0"/>
                    <a:pt x="948" y="0"/>
                  </a:cubicBezTo>
                  <a:cubicBezTo>
                    <a:pt x="1529" y="0"/>
                    <a:pt x="1888" y="310"/>
                    <a:pt x="1888" y="875"/>
                  </a:cubicBezTo>
                  <a:lnTo>
                    <a:pt x="1888" y="1634"/>
                  </a:lnTo>
                  <a:close/>
                  <a:moveTo>
                    <a:pt x="1599" y="875"/>
                  </a:moveTo>
                  <a:cubicBezTo>
                    <a:pt x="1599" y="478"/>
                    <a:pt x="1355" y="251"/>
                    <a:pt x="948" y="251"/>
                  </a:cubicBezTo>
                  <a:cubicBezTo>
                    <a:pt x="533" y="251"/>
                    <a:pt x="289" y="478"/>
                    <a:pt x="289" y="875"/>
                  </a:cubicBezTo>
                  <a:cubicBezTo>
                    <a:pt x="289" y="1634"/>
                    <a:pt x="289" y="1634"/>
                    <a:pt x="289" y="1634"/>
                  </a:cubicBezTo>
                  <a:cubicBezTo>
                    <a:pt x="289" y="2031"/>
                    <a:pt x="533" y="2257"/>
                    <a:pt x="941" y="2257"/>
                  </a:cubicBezTo>
                  <a:cubicBezTo>
                    <a:pt x="1355" y="2257"/>
                    <a:pt x="1599" y="2031"/>
                    <a:pt x="1599" y="1634"/>
                  </a:cubicBezTo>
                  <a:lnTo>
                    <a:pt x="1599" y="8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gray">
            <a:xfrm>
              <a:off x="-50457100" y="25911175"/>
              <a:ext cx="3024188" cy="4178300"/>
            </a:xfrm>
            <a:custGeom>
              <a:avLst/>
              <a:gdLst>
                <a:gd name="T0" fmla="*/ 0 w 1765"/>
                <a:gd name="T1" fmla="*/ 0 h 2438"/>
                <a:gd name="T2" fmla="*/ 968 w 1765"/>
                <a:gd name="T3" fmla="*/ 0 h 2438"/>
                <a:gd name="T4" fmla="*/ 1747 w 1765"/>
                <a:gd name="T5" fmla="*/ 756 h 2438"/>
                <a:gd name="T6" fmla="*/ 1291 w 1765"/>
                <a:gd name="T7" fmla="*/ 1470 h 2438"/>
                <a:gd name="T8" fmla="*/ 1765 w 1765"/>
                <a:gd name="T9" fmla="*/ 2438 h 2438"/>
                <a:gd name="T10" fmla="*/ 1431 w 1765"/>
                <a:gd name="T11" fmla="*/ 2438 h 2438"/>
                <a:gd name="T12" fmla="*/ 996 w 1765"/>
                <a:gd name="T13" fmla="*/ 1515 h 2438"/>
                <a:gd name="T14" fmla="*/ 289 w 1765"/>
                <a:gd name="T15" fmla="*/ 1515 h 2438"/>
                <a:gd name="T16" fmla="*/ 289 w 1765"/>
                <a:gd name="T17" fmla="*/ 2438 h 2438"/>
                <a:gd name="T18" fmla="*/ 0 w 1765"/>
                <a:gd name="T19" fmla="*/ 2438 h 2438"/>
                <a:gd name="T20" fmla="*/ 0 w 1765"/>
                <a:gd name="T21" fmla="*/ 0 h 2438"/>
                <a:gd name="T22" fmla="*/ 289 w 1765"/>
                <a:gd name="T23" fmla="*/ 1264 h 2438"/>
                <a:gd name="T24" fmla="*/ 960 w 1765"/>
                <a:gd name="T25" fmla="*/ 1264 h 2438"/>
                <a:gd name="T26" fmla="*/ 1451 w 1765"/>
                <a:gd name="T27" fmla="*/ 756 h 2438"/>
                <a:gd name="T28" fmla="*/ 960 w 1765"/>
                <a:gd name="T29" fmla="*/ 251 h 2438"/>
                <a:gd name="T30" fmla="*/ 289 w 1765"/>
                <a:gd name="T31" fmla="*/ 251 h 2438"/>
                <a:gd name="T32" fmla="*/ 289 w 1765"/>
                <a:gd name="T33" fmla="*/ 1264 h 2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65" h="2438">
                  <a:moveTo>
                    <a:pt x="0" y="0"/>
                  </a:moveTo>
                  <a:cubicBezTo>
                    <a:pt x="968" y="0"/>
                    <a:pt x="968" y="0"/>
                    <a:pt x="968" y="0"/>
                  </a:cubicBezTo>
                  <a:cubicBezTo>
                    <a:pt x="1441" y="0"/>
                    <a:pt x="1747" y="234"/>
                    <a:pt x="1747" y="756"/>
                  </a:cubicBezTo>
                  <a:cubicBezTo>
                    <a:pt x="1747" y="1149"/>
                    <a:pt x="1577" y="1379"/>
                    <a:pt x="1291" y="1470"/>
                  </a:cubicBezTo>
                  <a:cubicBezTo>
                    <a:pt x="1765" y="2438"/>
                    <a:pt x="1765" y="2438"/>
                    <a:pt x="1765" y="2438"/>
                  </a:cubicBezTo>
                  <a:cubicBezTo>
                    <a:pt x="1431" y="2438"/>
                    <a:pt x="1431" y="2438"/>
                    <a:pt x="1431" y="2438"/>
                  </a:cubicBezTo>
                  <a:cubicBezTo>
                    <a:pt x="996" y="1515"/>
                    <a:pt x="996" y="1515"/>
                    <a:pt x="996" y="1515"/>
                  </a:cubicBezTo>
                  <a:cubicBezTo>
                    <a:pt x="289" y="1515"/>
                    <a:pt x="289" y="1515"/>
                    <a:pt x="289" y="1515"/>
                  </a:cubicBezTo>
                  <a:cubicBezTo>
                    <a:pt x="289" y="2438"/>
                    <a:pt x="289" y="2438"/>
                    <a:pt x="289" y="2438"/>
                  </a:cubicBezTo>
                  <a:cubicBezTo>
                    <a:pt x="0" y="2438"/>
                    <a:pt x="0" y="2438"/>
                    <a:pt x="0" y="2438"/>
                  </a:cubicBezTo>
                  <a:lnTo>
                    <a:pt x="0" y="0"/>
                  </a:lnTo>
                  <a:close/>
                  <a:moveTo>
                    <a:pt x="289" y="1264"/>
                  </a:moveTo>
                  <a:cubicBezTo>
                    <a:pt x="960" y="1264"/>
                    <a:pt x="960" y="1264"/>
                    <a:pt x="960" y="1264"/>
                  </a:cubicBezTo>
                  <a:cubicBezTo>
                    <a:pt x="1260" y="1264"/>
                    <a:pt x="1451" y="1114"/>
                    <a:pt x="1451" y="756"/>
                  </a:cubicBezTo>
                  <a:cubicBezTo>
                    <a:pt x="1451" y="401"/>
                    <a:pt x="1257" y="251"/>
                    <a:pt x="960" y="251"/>
                  </a:cubicBezTo>
                  <a:cubicBezTo>
                    <a:pt x="289" y="251"/>
                    <a:pt x="289" y="251"/>
                    <a:pt x="289" y="251"/>
                  </a:cubicBezTo>
                  <a:lnTo>
                    <a:pt x="289" y="126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gray">
            <a:xfrm>
              <a:off x="-46589950" y="25850850"/>
              <a:ext cx="3025775" cy="4297362"/>
            </a:xfrm>
            <a:custGeom>
              <a:avLst/>
              <a:gdLst>
                <a:gd name="T0" fmla="*/ 1090 w 1765"/>
                <a:gd name="T1" fmla="*/ 1421 h 2507"/>
                <a:gd name="T2" fmla="*/ 626 w 1765"/>
                <a:gd name="T3" fmla="*/ 1334 h 2507"/>
                <a:gd name="T4" fmla="*/ 20 w 1765"/>
                <a:gd name="T5" fmla="*/ 687 h 2507"/>
                <a:gd name="T6" fmla="*/ 884 w 1765"/>
                <a:gd name="T7" fmla="*/ 0 h 2507"/>
                <a:gd name="T8" fmla="*/ 1748 w 1765"/>
                <a:gd name="T9" fmla="*/ 735 h 2507"/>
                <a:gd name="T10" fmla="*/ 1748 w 1765"/>
                <a:gd name="T11" fmla="*/ 767 h 2507"/>
                <a:gd name="T12" fmla="*/ 1462 w 1765"/>
                <a:gd name="T13" fmla="*/ 767 h 2507"/>
                <a:gd name="T14" fmla="*/ 1462 w 1765"/>
                <a:gd name="T15" fmla="*/ 735 h 2507"/>
                <a:gd name="T16" fmla="*/ 884 w 1765"/>
                <a:gd name="T17" fmla="*/ 251 h 2507"/>
                <a:gd name="T18" fmla="*/ 317 w 1765"/>
                <a:gd name="T19" fmla="*/ 669 h 2507"/>
                <a:gd name="T20" fmla="*/ 696 w 1765"/>
                <a:gd name="T21" fmla="*/ 1069 h 2507"/>
                <a:gd name="T22" fmla="*/ 1156 w 1765"/>
                <a:gd name="T23" fmla="*/ 1157 h 2507"/>
                <a:gd name="T24" fmla="*/ 1765 w 1765"/>
                <a:gd name="T25" fmla="*/ 1801 h 2507"/>
                <a:gd name="T26" fmla="*/ 881 w 1765"/>
                <a:gd name="T27" fmla="*/ 2507 h 2507"/>
                <a:gd name="T28" fmla="*/ 0 w 1765"/>
                <a:gd name="T29" fmla="*/ 1773 h 2507"/>
                <a:gd name="T30" fmla="*/ 0 w 1765"/>
                <a:gd name="T31" fmla="*/ 1742 h 2507"/>
                <a:gd name="T32" fmla="*/ 289 w 1765"/>
                <a:gd name="T33" fmla="*/ 1742 h 2507"/>
                <a:gd name="T34" fmla="*/ 289 w 1765"/>
                <a:gd name="T35" fmla="*/ 1773 h 2507"/>
                <a:gd name="T36" fmla="*/ 881 w 1765"/>
                <a:gd name="T37" fmla="*/ 2257 h 2507"/>
                <a:gd name="T38" fmla="*/ 1469 w 1765"/>
                <a:gd name="T39" fmla="*/ 1818 h 2507"/>
                <a:gd name="T40" fmla="*/ 1090 w 1765"/>
                <a:gd name="T41" fmla="*/ 1421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5" h="2507">
                  <a:moveTo>
                    <a:pt x="1090" y="1421"/>
                  </a:moveTo>
                  <a:cubicBezTo>
                    <a:pt x="626" y="1334"/>
                    <a:pt x="626" y="1334"/>
                    <a:pt x="626" y="1334"/>
                  </a:cubicBezTo>
                  <a:cubicBezTo>
                    <a:pt x="247" y="1261"/>
                    <a:pt x="20" y="1052"/>
                    <a:pt x="20" y="687"/>
                  </a:cubicBezTo>
                  <a:cubicBezTo>
                    <a:pt x="20" y="237"/>
                    <a:pt x="334" y="0"/>
                    <a:pt x="884" y="0"/>
                  </a:cubicBezTo>
                  <a:cubicBezTo>
                    <a:pt x="1434" y="0"/>
                    <a:pt x="1748" y="244"/>
                    <a:pt x="1748" y="735"/>
                  </a:cubicBezTo>
                  <a:cubicBezTo>
                    <a:pt x="1748" y="767"/>
                    <a:pt x="1748" y="767"/>
                    <a:pt x="1748" y="767"/>
                  </a:cubicBezTo>
                  <a:cubicBezTo>
                    <a:pt x="1462" y="767"/>
                    <a:pt x="1462" y="767"/>
                    <a:pt x="1462" y="767"/>
                  </a:cubicBezTo>
                  <a:cubicBezTo>
                    <a:pt x="1462" y="735"/>
                    <a:pt x="1462" y="735"/>
                    <a:pt x="1462" y="735"/>
                  </a:cubicBezTo>
                  <a:cubicBezTo>
                    <a:pt x="1462" y="415"/>
                    <a:pt x="1260" y="251"/>
                    <a:pt x="884" y="251"/>
                  </a:cubicBezTo>
                  <a:cubicBezTo>
                    <a:pt x="508" y="251"/>
                    <a:pt x="317" y="394"/>
                    <a:pt x="317" y="669"/>
                  </a:cubicBezTo>
                  <a:cubicBezTo>
                    <a:pt x="317" y="895"/>
                    <a:pt x="463" y="1024"/>
                    <a:pt x="696" y="1069"/>
                  </a:cubicBezTo>
                  <a:cubicBezTo>
                    <a:pt x="1156" y="1157"/>
                    <a:pt x="1156" y="1157"/>
                    <a:pt x="1156" y="1157"/>
                  </a:cubicBezTo>
                  <a:cubicBezTo>
                    <a:pt x="1546" y="1230"/>
                    <a:pt x="1765" y="1435"/>
                    <a:pt x="1765" y="1801"/>
                  </a:cubicBezTo>
                  <a:cubicBezTo>
                    <a:pt x="1765" y="2271"/>
                    <a:pt x="1434" y="2507"/>
                    <a:pt x="881" y="2507"/>
                  </a:cubicBezTo>
                  <a:cubicBezTo>
                    <a:pt x="331" y="2507"/>
                    <a:pt x="0" y="2261"/>
                    <a:pt x="0" y="1773"/>
                  </a:cubicBezTo>
                  <a:cubicBezTo>
                    <a:pt x="0" y="1742"/>
                    <a:pt x="0" y="1742"/>
                    <a:pt x="0" y="1742"/>
                  </a:cubicBezTo>
                  <a:cubicBezTo>
                    <a:pt x="289" y="1742"/>
                    <a:pt x="289" y="1742"/>
                    <a:pt x="289" y="1742"/>
                  </a:cubicBezTo>
                  <a:cubicBezTo>
                    <a:pt x="289" y="1773"/>
                    <a:pt x="289" y="1773"/>
                    <a:pt x="289" y="1773"/>
                  </a:cubicBezTo>
                  <a:cubicBezTo>
                    <a:pt x="289" y="2093"/>
                    <a:pt x="505" y="2257"/>
                    <a:pt x="881" y="2257"/>
                  </a:cubicBezTo>
                  <a:cubicBezTo>
                    <a:pt x="1260" y="2257"/>
                    <a:pt x="1469" y="2114"/>
                    <a:pt x="1469" y="1818"/>
                  </a:cubicBezTo>
                  <a:cubicBezTo>
                    <a:pt x="1469" y="1592"/>
                    <a:pt x="1323" y="1466"/>
                    <a:pt x="1090" y="1421"/>
                  </a:cubicBezTo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gray">
            <a:xfrm>
              <a:off x="-42698988" y="25850850"/>
              <a:ext cx="3175000" cy="4297362"/>
            </a:xfrm>
            <a:custGeom>
              <a:avLst/>
              <a:gdLst>
                <a:gd name="T0" fmla="*/ 1852 w 1852"/>
                <a:gd name="T1" fmla="*/ 1689 h 2507"/>
                <a:gd name="T2" fmla="*/ 1852 w 1852"/>
                <a:gd name="T3" fmla="*/ 1700 h 2507"/>
                <a:gd name="T4" fmla="*/ 937 w 1852"/>
                <a:gd name="T5" fmla="*/ 2507 h 2507"/>
                <a:gd name="T6" fmla="*/ 0 w 1852"/>
                <a:gd name="T7" fmla="*/ 1634 h 2507"/>
                <a:gd name="T8" fmla="*/ 0 w 1852"/>
                <a:gd name="T9" fmla="*/ 875 h 2507"/>
                <a:gd name="T10" fmla="*/ 940 w 1852"/>
                <a:gd name="T11" fmla="*/ 0 h 2507"/>
                <a:gd name="T12" fmla="*/ 1852 w 1852"/>
                <a:gd name="T13" fmla="*/ 805 h 2507"/>
                <a:gd name="T14" fmla="*/ 1852 w 1852"/>
                <a:gd name="T15" fmla="*/ 819 h 2507"/>
                <a:gd name="T16" fmla="*/ 1563 w 1852"/>
                <a:gd name="T17" fmla="*/ 819 h 2507"/>
                <a:gd name="T18" fmla="*/ 1563 w 1852"/>
                <a:gd name="T19" fmla="*/ 805 h 2507"/>
                <a:gd name="T20" fmla="*/ 940 w 1852"/>
                <a:gd name="T21" fmla="*/ 251 h 2507"/>
                <a:gd name="T22" fmla="*/ 289 w 1852"/>
                <a:gd name="T23" fmla="*/ 875 h 2507"/>
                <a:gd name="T24" fmla="*/ 289 w 1852"/>
                <a:gd name="T25" fmla="*/ 1634 h 2507"/>
                <a:gd name="T26" fmla="*/ 937 w 1852"/>
                <a:gd name="T27" fmla="*/ 2257 h 2507"/>
                <a:gd name="T28" fmla="*/ 1563 w 1852"/>
                <a:gd name="T29" fmla="*/ 1700 h 2507"/>
                <a:gd name="T30" fmla="*/ 1563 w 1852"/>
                <a:gd name="T31" fmla="*/ 1689 h 2507"/>
                <a:gd name="T32" fmla="*/ 1852 w 1852"/>
                <a:gd name="T33" fmla="*/ 1689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52" h="2507">
                  <a:moveTo>
                    <a:pt x="1852" y="1689"/>
                  </a:moveTo>
                  <a:cubicBezTo>
                    <a:pt x="1852" y="1700"/>
                    <a:pt x="1852" y="1700"/>
                    <a:pt x="1852" y="1700"/>
                  </a:cubicBezTo>
                  <a:cubicBezTo>
                    <a:pt x="1852" y="2215"/>
                    <a:pt x="1501" y="2507"/>
                    <a:pt x="937" y="2507"/>
                  </a:cubicBezTo>
                  <a:cubicBezTo>
                    <a:pt x="358" y="2507"/>
                    <a:pt x="0" y="2194"/>
                    <a:pt x="0" y="1634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310"/>
                    <a:pt x="358" y="0"/>
                    <a:pt x="940" y="0"/>
                  </a:cubicBezTo>
                  <a:cubicBezTo>
                    <a:pt x="1501" y="0"/>
                    <a:pt x="1852" y="290"/>
                    <a:pt x="1852" y="805"/>
                  </a:cubicBezTo>
                  <a:cubicBezTo>
                    <a:pt x="1852" y="819"/>
                    <a:pt x="1852" y="819"/>
                    <a:pt x="1852" y="819"/>
                  </a:cubicBezTo>
                  <a:cubicBezTo>
                    <a:pt x="1563" y="819"/>
                    <a:pt x="1563" y="819"/>
                    <a:pt x="1563" y="819"/>
                  </a:cubicBezTo>
                  <a:cubicBezTo>
                    <a:pt x="1563" y="805"/>
                    <a:pt x="1563" y="805"/>
                    <a:pt x="1563" y="805"/>
                  </a:cubicBezTo>
                  <a:cubicBezTo>
                    <a:pt x="1563" y="457"/>
                    <a:pt x="1326" y="251"/>
                    <a:pt x="940" y="251"/>
                  </a:cubicBezTo>
                  <a:cubicBezTo>
                    <a:pt x="532" y="251"/>
                    <a:pt x="289" y="478"/>
                    <a:pt x="289" y="875"/>
                  </a:cubicBezTo>
                  <a:cubicBezTo>
                    <a:pt x="289" y="1634"/>
                    <a:pt x="289" y="1634"/>
                    <a:pt x="289" y="1634"/>
                  </a:cubicBezTo>
                  <a:cubicBezTo>
                    <a:pt x="289" y="2031"/>
                    <a:pt x="532" y="2257"/>
                    <a:pt x="937" y="2257"/>
                  </a:cubicBezTo>
                  <a:cubicBezTo>
                    <a:pt x="1326" y="2257"/>
                    <a:pt x="1563" y="2051"/>
                    <a:pt x="1563" y="1700"/>
                  </a:cubicBezTo>
                  <a:cubicBezTo>
                    <a:pt x="1563" y="1689"/>
                    <a:pt x="1563" y="1689"/>
                    <a:pt x="1563" y="1689"/>
                  </a:cubicBezTo>
                  <a:lnTo>
                    <a:pt x="1852" y="168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gray">
            <a:xfrm>
              <a:off x="-38561963" y="25911175"/>
              <a:ext cx="3114675" cy="4178300"/>
            </a:xfrm>
            <a:custGeom>
              <a:avLst/>
              <a:gdLst>
                <a:gd name="T0" fmla="*/ 1650 w 1962"/>
                <a:gd name="T1" fmla="*/ 1448 h 2632"/>
                <a:gd name="T2" fmla="*/ 312 w 1962"/>
                <a:gd name="T3" fmla="*/ 1448 h 2632"/>
                <a:gd name="T4" fmla="*/ 312 w 1962"/>
                <a:gd name="T5" fmla="*/ 2632 h 2632"/>
                <a:gd name="T6" fmla="*/ 0 w 1962"/>
                <a:gd name="T7" fmla="*/ 2632 h 2632"/>
                <a:gd name="T8" fmla="*/ 0 w 1962"/>
                <a:gd name="T9" fmla="*/ 0 h 2632"/>
                <a:gd name="T10" fmla="*/ 312 w 1962"/>
                <a:gd name="T11" fmla="*/ 0 h 2632"/>
                <a:gd name="T12" fmla="*/ 312 w 1962"/>
                <a:gd name="T13" fmla="*/ 1177 h 2632"/>
                <a:gd name="T14" fmla="*/ 1650 w 1962"/>
                <a:gd name="T15" fmla="*/ 1177 h 2632"/>
                <a:gd name="T16" fmla="*/ 1650 w 1962"/>
                <a:gd name="T17" fmla="*/ 0 h 2632"/>
                <a:gd name="T18" fmla="*/ 1962 w 1962"/>
                <a:gd name="T19" fmla="*/ 0 h 2632"/>
                <a:gd name="T20" fmla="*/ 1962 w 1962"/>
                <a:gd name="T21" fmla="*/ 2632 h 2632"/>
                <a:gd name="T22" fmla="*/ 1650 w 1962"/>
                <a:gd name="T23" fmla="*/ 2632 h 2632"/>
                <a:gd name="T24" fmla="*/ 1650 w 1962"/>
                <a:gd name="T25" fmla="*/ 1448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2" h="2632">
                  <a:moveTo>
                    <a:pt x="1650" y="1448"/>
                  </a:moveTo>
                  <a:lnTo>
                    <a:pt x="312" y="1448"/>
                  </a:lnTo>
                  <a:lnTo>
                    <a:pt x="312" y="2632"/>
                  </a:lnTo>
                  <a:lnTo>
                    <a:pt x="0" y="2632"/>
                  </a:lnTo>
                  <a:lnTo>
                    <a:pt x="0" y="0"/>
                  </a:lnTo>
                  <a:lnTo>
                    <a:pt x="312" y="0"/>
                  </a:lnTo>
                  <a:lnTo>
                    <a:pt x="312" y="1177"/>
                  </a:lnTo>
                  <a:lnTo>
                    <a:pt x="1650" y="1177"/>
                  </a:lnTo>
                  <a:lnTo>
                    <a:pt x="1650" y="0"/>
                  </a:lnTo>
                  <a:lnTo>
                    <a:pt x="1962" y="0"/>
                  </a:lnTo>
                  <a:lnTo>
                    <a:pt x="1962" y="2632"/>
                  </a:lnTo>
                  <a:lnTo>
                    <a:pt x="1650" y="2632"/>
                  </a:lnTo>
                  <a:lnTo>
                    <a:pt x="1650" y="1448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gray">
            <a:xfrm>
              <a:off x="-34396363" y="25911175"/>
              <a:ext cx="2697163" cy="4178300"/>
            </a:xfrm>
            <a:custGeom>
              <a:avLst/>
              <a:gdLst>
                <a:gd name="T0" fmla="*/ 0 w 1699"/>
                <a:gd name="T1" fmla="*/ 0 h 2632"/>
                <a:gd name="T2" fmla="*/ 1699 w 1699"/>
                <a:gd name="T3" fmla="*/ 0 h 2632"/>
                <a:gd name="T4" fmla="*/ 1699 w 1699"/>
                <a:gd name="T5" fmla="*/ 271 h 2632"/>
                <a:gd name="T6" fmla="*/ 312 w 1699"/>
                <a:gd name="T7" fmla="*/ 271 h 2632"/>
                <a:gd name="T8" fmla="*/ 312 w 1699"/>
                <a:gd name="T9" fmla="*/ 1177 h 2632"/>
                <a:gd name="T10" fmla="*/ 1511 w 1699"/>
                <a:gd name="T11" fmla="*/ 1177 h 2632"/>
                <a:gd name="T12" fmla="*/ 1511 w 1699"/>
                <a:gd name="T13" fmla="*/ 1448 h 2632"/>
                <a:gd name="T14" fmla="*/ 312 w 1699"/>
                <a:gd name="T15" fmla="*/ 1448 h 2632"/>
                <a:gd name="T16" fmla="*/ 312 w 1699"/>
                <a:gd name="T17" fmla="*/ 2361 h 2632"/>
                <a:gd name="T18" fmla="*/ 1699 w 1699"/>
                <a:gd name="T19" fmla="*/ 2361 h 2632"/>
                <a:gd name="T20" fmla="*/ 1699 w 1699"/>
                <a:gd name="T21" fmla="*/ 2632 h 2632"/>
                <a:gd name="T22" fmla="*/ 0 w 1699"/>
                <a:gd name="T23" fmla="*/ 2632 h 2632"/>
                <a:gd name="T24" fmla="*/ 0 w 1699"/>
                <a:gd name="T25" fmla="*/ 0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9" h="2632">
                  <a:moveTo>
                    <a:pt x="0" y="0"/>
                  </a:moveTo>
                  <a:lnTo>
                    <a:pt x="1699" y="0"/>
                  </a:lnTo>
                  <a:lnTo>
                    <a:pt x="1699" y="271"/>
                  </a:lnTo>
                  <a:lnTo>
                    <a:pt x="312" y="271"/>
                  </a:lnTo>
                  <a:lnTo>
                    <a:pt x="312" y="1177"/>
                  </a:lnTo>
                  <a:lnTo>
                    <a:pt x="1511" y="1177"/>
                  </a:lnTo>
                  <a:lnTo>
                    <a:pt x="1511" y="1448"/>
                  </a:lnTo>
                  <a:lnTo>
                    <a:pt x="312" y="1448"/>
                  </a:lnTo>
                  <a:lnTo>
                    <a:pt x="312" y="2361"/>
                  </a:lnTo>
                  <a:lnTo>
                    <a:pt x="1699" y="2361"/>
                  </a:lnTo>
                  <a:lnTo>
                    <a:pt x="1699" y="2632"/>
                  </a:lnTo>
                  <a:lnTo>
                    <a:pt x="0" y="2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gray">
            <a:xfrm>
              <a:off x="-28759150" y="25850850"/>
              <a:ext cx="3175000" cy="4297362"/>
            </a:xfrm>
            <a:custGeom>
              <a:avLst/>
              <a:gdLst>
                <a:gd name="T0" fmla="*/ 1852 w 1852"/>
                <a:gd name="T1" fmla="*/ 1689 h 2507"/>
                <a:gd name="T2" fmla="*/ 1852 w 1852"/>
                <a:gd name="T3" fmla="*/ 1700 h 2507"/>
                <a:gd name="T4" fmla="*/ 936 w 1852"/>
                <a:gd name="T5" fmla="*/ 2507 h 2507"/>
                <a:gd name="T6" fmla="*/ 0 w 1852"/>
                <a:gd name="T7" fmla="*/ 1634 h 2507"/>
                <a:gd name="T8" fmla="*/ 0 w 1852"/>
                <a:gd name="T9" fmla="*/ 875 h 2507"/>
                <a:gd name="T10" fmla="*/ 940 w 1852"/>
                <a:gd name="T11" fmla="*/ 0 h 2507"/>
                <a:gd name="T12" fmla="*/ 1852 w 1852"/>
                <a:gd name="T13" fmla="*/ 805 h 2507"/>
                <a:gd name="T14" fmla="*/ 1852 w 1852"/>
                <a:gd name="T15" fmla="*/ 819 h 2507"/>
                <a:gd name="T16" fmla="*/ 1563 w 1852"/>
                <a:gd name="T17" fmla="*/ 819 h 2507"/>
                <a:gd name="T18" fmla="*/ 1563 w 1852"/>
                <a:gd name="T19" fmla="*/ 805 h 2507"/>
                <a:gd name="T20" fmla="*/ 940 w 1852"/>
                <a:gd name="T21" fmla="*/ 251 h 2507"/>
                <a:gd name="T22" fmla="*/ 288 w 1852"/>
                <a:gd name="T23" fmla="*/ 875 h 2507"/>
                <a:gd name="T24" fmla="*/ 288 w 1852"/>
                <a:gd name="T25" fmla="*/ 1634 h 2507"/>
                <a:gd name="T26" fmla="*/ 936 w 1852"/>
                <a:gd name="T27" fmla="*/ 2257 h 2507"/>
                <a:gd name="T28" fmla="*/ 1563 w 1852"/>
                <a:gd name="T29" fmla="*/ 1700 h 2507"/>
                <a:gd name="T30" fmla="*/ 1563 w 1852"/>
                <a:gd name="T31" fmla="*/ 1689 h 2507"/>
                <a:gd name="T32" fmla="*/ 1852 w 1852"/>
                <a:gd name="T33" fmla="*/ 1689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52" h="2507">
                  <a:moveTo>
                    <a:pt x="1852" y="1689"/>
                  </a:moveTo>
                  <a:cubicBezTo>
                    <a:pt x="1852" y="1700"/>
                    <a:pt x="1852" y="1700"/>
                    <a:pt x="1852" y="1700"/>
                  </a:cubicBezTo>
                  <a:cubicBezTo>
                    <a:pt x="1852" y="2215"/>
                    <a:pt x="1501" y="2507"/>
                    <a:pt x="936" y="2507"/>
                  </a:cubicBezTo>
                  <a:cubicBezTo>
                    <a:pt x="358" y="2507"/>
                    <a:pt x="0" y="2194"/>
                    <a:pt x="0" y="1634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310"/>
                    <a:pt x="358" y="0"/>
                    <a:pt x="940" y="0"/>
                  </a:cubicBezTo>
                  <a:cubicBezTo>
                    <a:pt x="1501" y="0"/>
                    <a:pt x="1852" y="290"/>
                    <a:pt x="1852" y="805"/>
                  </a:cubicBezTo>
                  <a:cubicBezTo>
                    <a:pt x="1852" y="819"/>
                    <a:pt x="1852" y="819"/>
                    <a:pt x="1852" y="819"/>
                  </a:cubicBezTo>
                  <a:cubicBezTo>
                    <a:pt x="1563" y="819"/>
                    <a:pt x="1563" y="819"/>
                    <a:pt x="1563" y="819"/>
                  </a:cubicBezTo>
                  <a:cubicBezTo>
                    <a:pt x="1563" y="805"/>
                    <a:pt x="1563" y="805"/>
                    <a:pt x="1563" y="805"/>
                  </a:cubicBezTo>
                  <a:cubicBezTo>
                    <a:pt x="1563" y="457"/>
                    <a:pt x="1326" y="251"/>
                    <a:pt x="940" y="251"/>
                  </a:cubicBezTo>
                  <a:cubicBezTo>
                    <a:pt x="532" y="251"/>
                    <a:pt x="288" y="478"/>
                    <a:pt x="288" y="875"/>
                  </a:cubicBezTo>
                  <a:cubicBezTo>
                    <a:pt x="288" y="1634"/>
                    <a:pt x="288" y="1634"/>
                    <a:pt x="288" y="1634"/>
                  </a:cubicBezTo>
                  <a:cubicBezTo>
                    <a:pt x="288" y="2031"/>
                    <a:pt x="532" y="2257"/>
                    <a:pt x="936" y="2257"/>
                  </a:cubicBezTo>
                  <a:cubicBezTo>
                    <a:pt x="1326" y="2257"/>
                    <a:pt x="1563" y="2051"/>
                    <a:pt x="1563" y="1700"/>
                  </a:cubicBezTo>
                  <a:cubicBezTo>
                    <a:pt x="1563" y="1689"/>
                    <a:pt x="1563" y="1689"/>
                    <a:pt x="1563" y="1689"/>
                  </a:cubicBezTo>
                  <a:lnTo>
                    <a:pt x="1852" y="168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6" name="Freeform 20"/>
            <p:cNvSpPr>
              <a:spLocks noEditPoints="1"/>
            </p:cNvSpPr>
            <p:nvPr userDrawn="1"/>
          </p:nvSpPr>
          <p:spPr bwMode="gray">
            <a:xfrm>
              <a:off x="-24807863" y="25850850"/>
              <a:ext cx="3235325" cy="4297362"/>
            </a:xfrm>
            <a:custGeom>
              <a:avLst/>
              <a:gdLst>
                <a:gd name="T0" fmla="*/ 1887 w 1887"/>
                <a:gd name="T1" fmla="*/ 1634 h 2507"/>
                <a:gd name="T2" fmla="*/ 940 w 1887"/>
                <a:gd name="T3" fmla="*/ 2507 h 2507"/>
                <a:gd name="T4" fmla="*/ 0 w 1887"/>
                <a:gd name="T5" fmla="*/ 1634 h 2507"/>
                <a:gd name="T6" fmla="*/ 0 w 1887"/>
                <a:gd name="T7" fmla="*/ 875 h 2507"/>
                <a:gd name="T8" fmla="*/ 947 w 1887"/>
                <a:gd name="T9" fmla="*/ 0 h 2507"/>
                <a:gd name="T10" fmla="*/ 1887 w 1887"/>
                <a:gd name="T11" fmla="*/ 875 h 2507"/>
                <a:gd name="T12" fmla="*/ 1887 w 1887"/>
                <a:gd name="T13" fmla="*/ 1634 h 2507"/>
                <a:gd name="T14" fmla="*/ 1598 w 1887"/>
                <a:gd name="T15" fmla="*/ 875 h 2507"/>
                <a:gd name="T16" fmla="*/ 947 w 1887"/>
                <a:gd name="T17" fmla="*/ 251 h 2507"/>
                <a:gd name="T18" fmla="*/ 289 w 1887"/>
                <a:gd name="T19" fmla="*/ 875 h 2507"/>
                <a:gd name="T20" fmla="*/ 289 w 1887"/>
                <a:gd name="T21" fmla="*/ 1634 h 2507"/>
                <a:gd name="T22" fmla="*/ 940 w 1887"/>
                <a:gd name="T23" fmla="*/ 2257 h 2507"/>
                <a:gd name="T24" fmla="*/ 1598 w 1887"/>
                <a:gd name="T25" fmla="*/ 1634 h 2507"/>
                <a:gd name="T26" fmla="*/ 1598 w 1887"/>
                <a:gd name="T27" fmla="*/ 875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7" h="2507">
                  <a:moveTo>
                    <a:pt x="1887" y="1634"/>
                  </a:moveTo>
                  <a:cubicBezTo>
                    <a:pt x="1887" y="2194"/>
                    <a:pt x="1529" y="2507"/>
                    <a:pt x="940" y="2507"/>
                  </a:cubicBezTo>
                  <a:cubicBezTo>
                    <a:pt x="359" y="2507"/>
                    <a:pt x="0" y="2194"/>
                    <a:pt x="0" y="1634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310"/>
                    <a:pt x="359" y="0"/>
                    <a:pt x="947" y="0"/>
                  </a:cubicBezTo>
                  <a:cubicBezTo>
                    <a:pt x="1529" y="0"/>
                    <a:pt x="1887" y="310"/>
                    <a:pt x="1887" y="875"/>
                  </a:cubicBezTo>
                  <a:lnTo>
                    <a:pt x="1887" y="1634"/>
                  </a:lnTo>
                  <a:close/>
                  <a:moveTo>
                    <a:pt x="1598" y="875"/>
                  </a:moveTo>
                  <a:cubicBezTo>
                    <a:pt x="1598" y="478"/>
                    <a:pt x="1355" y="251"/>
                    <a:pt x="947" y="251"/>
                  </a:cubicBezTo>
                  <a:cubicBezTo>
                    <a:pt x="533" y="251"/>
                    <a:pt x="289" y="478"/>
                    <a:pt x="289" y="875"/>
                  </a:cubicBezTo>
                  <a:cubicBezTo>
                    <a:pt x="289" y="1634"/>
                    <a:pt x="289" y="1634"/>
                    <a:pt x="289" y="1634"/>
                  </a:cubicBezTo>
                  <a:cubicBezTo>
                    <a:pt x="289" y="2031"/>
                    <a:pt x="533" y="2257"/>
                    <a:pt x="940" y="2257"/>
                  </a:cubicBezTo>
                  <a:cubicBezTo>
                    <a:pt x="1355" y="2257"/>
                    <a:pt x="1598" y="2031"/>
                    <a:pt x="1598" y="1634"/>
                  </a:cubicBezTo>
                  <a:lnTo>
                    <a:pt x="1598" y="8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gray">
            <a:xfrm>
              <a:off x="-20581938" y="25911175"/>
              <a:ext cx="3594100" cy="4178300"/>
            </a:xfrm>
            <a:custGeom>
              <a:avLst/>
              <a:gdLst>
                <a:gd name="T0" fmla="*/ 1956 w 2264"/>
                <a:gd name="T1" fmla="*/ 613 h 2632"/>
                <a:gd name="T2" fmla="*/ 1132 w 2264"/>
                <a:gd name="T3" fmla="*/ 2151 h 2632"/>
                <a:gd name="T4" fmla="*/ 312 w 2264"/>
                <a:gd name="T5" fmla="*/ 613 h 2632"/>
                <a:gd name="T6" fmla="*/ 312 w 2264"/>
                <a:gd name="T7" fmla="*/ 2632 h 2632"/>
                <a:gd name="T8" fmla="*/ 0 w 2264"/>
                <a:gd name="T9" fmla="*/ 2632 h 2632"/>
                <a:gd name="T10" fmla="*/ 0 w 2264"/>
                <a:gd name="T11" fmla="*/ 0 h 2632"/>
                <a:gd name="T12" fmla="*/ 302 w 2264"/>
                <a:gd name="T13" fmla="*/ 0 h 2632"/>
                <a:gd name="T14" fmla="*/ 1132 w 2264"/>
                <a:gd name="T15" fmla="*/ 1557 h 2632"/>
                <a:gd name="T16" fmla="*/ 1963 w 2264"/>
                <a:gd name="T17" fmla="*/ 0 h 2632"/>
                <a:gd name="T18" fmla="*/ 2264 w 2264"/>
                <a:gd name="T19" fmla="*/ 0 h 2632"/>
                <a:gd name="T20" fmla="*/ 2264 w 2264"/>
                <a:gd name="T21" fmla="*/ 2632 h 2632"/>
                <a:gd name="T22" fmla="*/ 1956 w 2264"/>
                <a:gd name="T23" fmla="*/ 2632 h 2632"/>
                <a:gd name="T24" fmla="*/ 1956 w 2264"/>
                <a:gd name="T25" fmla="*/ 613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4" h="2632">
                  <a:moveTo>
                    <a:pt x="1956" y="613"/>
                  </a:moveTo>
                  <a:lnTo>
                    <a:pt x="1132" y="2151"/>
                  </a:lnTo>
                  <a:lnTo>
                    <a:pt x="312" y="613"/>
                  </a:lnTo>
                  <a:lnTo>
                    <a:pt x="312" y="2632"/>
                  </a:lnTo>
                  <a:lnTo>
                    <a:pt x="0" y="263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1132" y="1557"/>
                  </a:lnTo>
                  <a:lnTo>
                    <a:pt x="1963" y="0"/>
                  </a:lnTo>
                  <a:lnTo>
                    <a:pt x="2264" y="0"/>
                  </a:lnTo>
                  <a:lnTo>
                    <a:pt x="2264" y="2632"/>
                  </a:lnTo>
                  <a:lnTo>
                    <a:pt x="1956" y="2632"/>
                  </a:lnTo>
                  <a:lnTo>
                    <a:pt x="1956" y="61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8" name="Freeform 22"/>
            <p:cNvSpPr>
              <a:spLocks noEditPoints="1"/>
            </p:cNvSpPr>
            <p:nvPr userDrawn="1"/>
          </p:nvSpPr>
          <p:spPr bwMode="gray">
            <a:xfrm>
              <a:off x="-15936913" y="25911175"/>
              <a:ext cx="2906713" cy="4178300"/>
            </a:xfrm>
            <a:custGeom>
              <a:avLst/>
              <a:gdLst>
                <a:gd name="T0" fmla="*/ 0 w 1696"/>
                <a:gd name="T1" fmla="*/ 0 h 2438"/>
                <a:gd name="T2" fmla="*/ 915 w 1696"/>
                <a:gd name="T3" fmla="*/ 0 h 2438"/>
                <a:gd name="T4" fmla="*/ 1696 w 1696"/>
                <a:gd name="T5" fmla="*/ 756 h 2438"/>
                <a:gd name="T6" fmla="*/ 915 w 1696"/>
                <a:gd name="T7" fmla="*/ 1515 h 2438"/>
                <a:gd name="T8" fmla="*/ 289 w 1696"/>
                <a:gd name="T9" fmla="*/ 1515 h 2438"/>
                <a:gd name="T10" fmla="*/ 289 w 1696"/>
                <a:gd name="T11" fmla="*/ 2438 h 2438"/>
                <a:gd name="T12" fmla="*/ 0 w 1696"/>
                <a:gd name="T13" fmla="*/ 2438 h 2438"/>
                <a:gd name="T14" fmla="*/ 0 w 1696"/>
                <a:gd name="T15" fmla="*/ 0 h 2438"/>
                <a:gd name="T16" fmla="*/ 289 w 1696"/>
                <a:gd name="T17" fmla="*/ 1264 h 2438"/>
                <a:gd name="T18" fmla="*/ 908 w 1696"/>
                <a:gd name="T19" fmla="*/ 1264 h 2438"/>
                <a:gd name="T20" fmla="*/ 1400 w 1696"/>
                <a:gd name="T21" fmla="*/ 756 h 2438"/>
                <a:gd name="T22" fmla="*/ 908 w 1696"/>
                <a:gd name="T23" fmla="*/ 251 h 2438"/>
                <a:gd name="T24" fmla="*/ 289 w 1696"/>
                <a:gd name="T25" fmla="*/ 251 h 2438"/>
                <a:gd name="T26" fmla="*/ 289 w 1696"/>
                <a:gd name="T27" fmla="*/ 1264 h 2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6" h="2438">
                  <a:moveTo>
                    <a:pt x="0" y="0"/>
                  </a:moveTo>
                  <a:cubicBezTo>
                    <a:pt x="915" y="0"/>
                    <a:pt x="915" y="0"/>
                    <a:pt x="915" y="0"/>
                  </a:cubicBezTo>
                  <a:cubicBezTo>
                    <a:pt x="1389" y="0"/>
                    <a:pt x="1696" y="234"/>
                    <a:pt x="1696" y="756"/>
                  </a:cubicBezTo>
                  <a:cubicBezTo>
                    <a:pt x="1696" y="1282"/>
                    <a:pt x="1389" y="1515"/>
                    <a:pt x="915" y="1515"/>
                  </a:cubicBezTo>
                  <a:cubicBezTo>
                    <a:pt x="289" y="1515"/>
                    <a:pt x="289" y="1515"/>
                    <a:pt x="289" y="1515"/>
                  </a:cubicBezTo>
                  <a:cubicBezTo>
                    <a:pt x="289" y="2438"/>
                    <a:pt x="289" y="2438"/>
                    <a:pt x="289" y="2438"/>
                  </a:cubicBezTo>
                  <a:cubicBezTo>
                    <a:pt x="0" y="2438"/>
                    <a:pt x="0" y="2438"/>
                    <a:pt x="0" y="2438"/>
                  </a:cubicBezTo>
                  <a:lnTo>
                    <a:pt x="0" y="0"/>
                  </a:lnTo>
                  <a:close/>
                  <a:moveTo>
                    <a:pt x="289" y="1264"/>
                  </a:moveTo>
                  <a:cubicBezTo>
                    <a:pt x="908" y="1264"/>
                    <a:pt x="908" y="1264"/>
                    <a:pt x="908" y="1264"/>
                  </a:cubicBezTo>
                  <a:cubicBezTo>
                    <a:pt x="1208" y="1264"/>
                    <a:pt x="1400" y="1114"/>
                    <a:pt x="1400" y="756"/>
                  </a:cubicBezTo>
                  <a:cubicBezTo>
                    <a:pt x="1400" y="401"/>
                    <a:pt x="1205" y="251"/>
                    <a:pt x="908" y="251"/>
                  </a:cubicBezTo>
                  <a:cubicBezTo>
                    <a:pt x="289" y="251"/>
                    <a:pt x="289" y="251"/>
                    <a:pt x="289" y="251"/>
                  </a:cubicBezTo>
                  <a:lnTo>
                    <a:pt x="289" y="126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9" name="Freeform 23"/>
            <p:cNvSpPr>
              <a:spLocks noEditPoints="1"/>
            </p:cNvSpPr>
            <p:nvPr userDrawn="1"/>
          </p:nvSpPr>
          <p:spPr bwMode="gray">
            <a:xfrm>
              <a:off x="-13077825" y="25911175"/>
              <a:ext cx="3687763" cy="4178300"/>
            </a:xfrm>
            <a:custGeom>
              <a:avLst/>
              <a:gdLst>
                <a:gd name="T0" fmla="*/ 2323 w 2323"/>
                <a:gd name="T1" fmla="*/ 2632 h 2632"/>
                <a:gd name="T2" fmla="*/ 1989 w 2323"/>
                <a:gd name="T3" fmla="*/ 2632 h 2632"/>
                <a:gd name="T4" fmla="*/ 1741 w 2323"/>
                <a:gd name="T5" fmla="*/ 1955 h 2632"/>
                <a:gd name="T6" fmla="*/ 556 w 2323"/>
                <a:gd name="T7" fmla="*/ 1955 h 2632"/>
                <a:gd name="T8" fmla="*/ 308 w 2323"/>
                <a:gd name="T9" fmla="*/ 2632 h 2632"/>
                <a:gd name="T10" fmla="*/ 0 w 2323"/>
                <a:gd name="T11" fmla="*/ 2632 h 2632"/>
                <a:gd name="T12" fmla="*/ 974 w 2323"/>
                <a:gd name="T13" fmla="*/ 0 h 2632"/>
                <a:gd name="T14" fmla="*/ 1353 w 2323"/>
                <a:gd name="T15" fmla="*/ 0 h 2632"/>
                <a:gd name="T16" fmla="*/ 2323 w 2323"/>
                <a:gd name="T17" fmla="*/ 2632 h 2632"/>
                <a:gd name="T18" fmla="*/ 639 w 2323"/>
                <a:gd name="T19" fmla="*/ 1684 h 2632"/>
                <a:gd name="T20" fmla="*/ 1654 w 2323"/>
                <a:gd name="T21" fmla="*/ 1684 h 2632"/>
                <a:gd name="T22" fmla="*/ 1147 w 2323"/>
                <a:gd name="T23" fmla="*/ 331 h 2632"/>
                <a:gd name="T24" fmla="*/ 639 w 2323"/>
                <a:gd name="T25" fmla="*/ 1684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23" h="2632">
                  <a:moveTo>
                    <a:pt x="2323" y="2632"/>
                  </a:moveTo>
                  <a:lnTo>
                    <a:pt x="1989" y="2632"/>
                  </a:lnTo>
                  <a:lnTo>
                    <a:pt x="1741" y="1955"/>
                  </a:lnTo>
                  <a:lnTo>
                    <a:pt x="556" y="1955"/>
                  </a:lnTo>
                  <a:lnTo>
                    <a:pt x="308" y="2632"/>
                  </a:lnTo>
                  <a:lnTo>
                    <a:pt x="0" y="2632"/>
                  </a:lnTo>
                  <a:lnTo>
                    <a:pt x="974" y="0"/>
                  </a:lnTo>
                  <a:lnTo>
                    <a:pt x="1353" y="0"/>
                  </a:lnTo>
                  <a:lnTo>
                    <a:pt x="2323" y="2632"/>
                  </a:lnTo>
                  <a:close/>
                  <a:moveTo>
                    <a:pt x="639" y="1684"/>
                  </a:moveTo>
                  <a:lnTo>
                    <a:pt x="1654" y="1684"/>
                  </a:lnTo>
                  <a:lnTo>
                    <a:pt x="1147" y="331"/>
                  </a:lnTo>
                  <a:lnTo>
                    <a:pt x="639" y="168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30" name="Freeform 24"/>
            <p:cNvSpPr>
              <a:spLocks/>
            </p:cNvSpPr>
            <p:nvPr userDrawn="1"/>
          </p:nvSpPr>
          <p:spPr bwMode="gray">
            <a:xfrm>
              <a:off x="-8726488" y="25911175"/>
              <a:ext cx="3114675" cy="4178300"/>
            </a:xfrm>
            <a:custGeom>
              <a:avLst/>
              <a:gdLst>
                <a:gd name="T0" fmla="*/ 312 w 1962"/>
                <a:gd name="T1" fmla="*/ 568 h 2632"/>
                <a:gd name="T2" fmla="*/ 312 w 1962"/>
                <a:gd name="T3" fmla="*/ 2632 h 2632"/>
                <a:gd name="T4" fmla="*/ 0 w 1962"/>
                <a:gd name="T5" fmla="*/ 2632 h 2632"/>
                <a:gd name="T6" fmla="*/ 0 w 1962"/>
                <a:gd name="T7" fmla="*/ 0 h 2632"/>
                <a:gd name="T8" fmla="*/ 292 w 1962"/>
                <a:gd name="T9" fmla="*/ 0 h 2632"/>
                <a:gd name="T10" fmla="*/ 1650 w 1962"/>
                <a:gd name="T11" fmla="*/ 2060 h 2632"/>
                <a:gd name="T12" fmla="*/ 1650 w 1962"/>
                <a:gd name="T13" fmla="*/ 0 h 2632"/>
                <a:gd name="T14" fmla="*/ 1962 w 1962"/>
                <a:gd name="T15" fmla="*/ 0 h 2632"/>
                <a:gd name="T16" fmla="*/ 1962 w 1962"/>
                <a:gd name="T17" fmla="*/ 2632 h 2632"/>
                <a:gd name="T18" fmla="*/ 1669 w 1962"/>
                <a:gd name="T19" fmla="*/ 2632 h 2632"/>
                <a:gd name="T20" fmla="*/ 312 w 1962"/>
                <a:gd name="T21" fmla="*/ 568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2" h="2632">
                  <a:moveTo>
                    <a:pt x="312" y="568"/>
                  </a:moveTo>
                  <a:lnTo>
                    <a:pt x="312" y="2632"/>
                  </a:lnTo>
                  <a:lnTo>
                    <a:pt x="0" y="2632"/>
                  </a:lnTo>
                  <a:lnTo>
                    <a:pt x="0" y="0"/>
                  </a:lnTo>
                  <a:lnTo>
                    <a:pt x="292" y="0"/>
                  </a:lnTo>
                  <a:lnTo>
                    <a:pt x="1650" y="2060"/>
                  </a:lnTo>
                  <a:lnTo>
                    <a:pt x="1650" y="0"/>
                  </a:lnTo>
                  <a:lnTo>
                    <a:pt x="1962" y="0"/>
                  </a:lnTo>
                  <a:lnTo>
                    <a:pt x="1962" y="2632"/>
                  </a:lnTo>
                  <a:lnTo>
                    <a:pt x="1669" y="2632"/>
                  </a:lnTo>
                  <a:lnTo>
                    <a:pt x="312" y="568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31" name="Freeform 25"/>
            <p:cNvSpPr>
              <a:spLocks/>
            </p:cNvSpPr>
            <p:nvPr userDrawn="1"/>
          </p:nvSpPr>
          <p:spPr bwMode="gray">
            <a:xfrm>
              <a:off x="-4956175" y="25911175"/>
              <a:ext cx="3600450" cy="4178300"/>
            </a:xfrm>
            <a:custGeom>
              <a:avLst/>
              <a:gdLst>
                <a:gd name="T0" fmla="*/ 1291 w 2268"/>
                <a:gd name="T1" fmla="*/ 2632 h 2632"/>
                <a:gd name="T2" fmla="*/ 982 w 2268"/>
                <a:gd name="T3" fmla="*/ 2632 h 2632"/>
                <a:gd name="T4" fmla="*/ 982 w 2268"/>
                <a:gd name="T5" fmla="*/ 1625 h 2632"/>
                <a:gd name="T6" fmla="*/ 0 w 2268"/>
                <a:gd name="T7" fmla="*/ 0 h 2632"/>
                <a:gd name="T8" fmla="*/ 373 w 2268"/>
                <a:gd name="T9" fmla="*/ 0 h 2632"/>
                <a:gd name="T10" fmla="*/ 1140 w 2268"/>
                <a:gd name="T11" fmla="*/ 1313 h 2632"/>
                <a:gd name="T12" fmla="*/ 1914 w 2268"/>
                <a:gd name="T13" fmla="*/ 0 h 2632"/>
                <a:gd name="T14" fmla="*/ 2268 w 2268"/>
                <a:gd name="T15" fmla="*/ 0 h 2632"/>
                <a:gd name="T16" fmla="*/ 1291 w 2268"/>
                <a:gd name="T17" fmla="*/ 1625 h 2632"/>
                <a:gd name="T18" fmla="*/ 1291 w 2268"/>
                <a:gd name="T19" fmla="*/ 2632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68" h="2632">
                  <a:moveTo>
                    <a:pt x="1291" y="2632"/>
                  </a:moveTo>
                  <a:lnTo>
                    <a:pt x="982" y="2632"/>
                  </a:lnTo>
                  <a:lnTo>
                    <a:pt x="982" y="1625"/>
                  </a:lnTo>
                  <a:lnTo>
                    <a:pt x="0" y="0"/>
                  </a:lnTo>
                  <a:lnTo>
                    <a:pt x="373" y="0"/>
                  </a:lnTo>
                  <a:lnTo>
                    <a:pt x="1140" y="1313"/>
                  </a:lnTo>
                  <a:lnTo>
                    <a:pt x="1914" y="0"/>
                  </a:lnTo>
                  <a:lnTo>
                    <a:pt x="2268" y="0"/>
                  </a:lnTo>
                  <a:lnTo>
                    <a:pt x="1291" y="1625"/>
                  </a:lnTo>
                  <a:lnTo>
                    <a:pt x="1291" y="2632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32" name="Freeform 26"/>
            <p:cNvSpPr>
              <a:spLocks/>
            </p:cNvSpPr>
            <p:nvPr userDrawn="1"/>
          </p:nvSpPr>
          <p:spPr bwMode="gray">
            <a:xfrm>
              <a:off x="-27190700" y="4924426"/>
              <a:ext cx="11818938" cy="15319375"/>
            </a:xfrm>
            <a:custGeom>
              <a:avLst/>
              <a:gdLst>
                <a:gd name="T0" fmla="*/ 1642 w 7445"/>
                <a:gd name="T1" fmla="*/ 5653 h 9650"/>
                <a:gd name="T2" fmla="*/ 1642 w 7445"/>
                <a:gd name="T3" fmla="*/ 9650 h 9650"/>
                <a:gd name="T4" fmla="*/ 0 w 7445"/>
                <a:gd name="T5" fmla="*/ 9650 h 9650"/>
                <a:gd name="T6" fmla="*/ 0 w 7445"/>
                <a:gd name="T7" fmla="*/ 0 h 9650"/>
                <a:gd name="T8" fmla="*/ 1642 w 7445"/>
                <a:gd name="T9" fmla="*/ 0 h 9650"/>
                <a:gd name="T10" fmla="*/ 1642 w 7445"/>
                <a:gd name="T11" fmla="*/ 4233 h 9650"/>
                <a:gd name="T12" fmla="*/ 5805 w 7445"/>
                <a:gd name="T13" fmla="*/ 4233 h 9650"/>
                <a:gd name="T14" fmla="*/ 5805 w 7445"/>
                <a:gd name="T15" fmla="*/ 0 h 9650"/>
                <a:gd name="T16" fmla="*/ 7445 w 7445"/>
                <a:gd name="T17" fmla="*/ 0 h 9650"/>
                <a:gd name="T18" fmla="*/ 7445 w 7445"/>
                <a:gd name="T19" fmla="*/ 9650 h 9650"/>
                <a:gd name="T20" fmla="*/ 5805 w 7445"/>
                <a:gd name="T21" fmla="*/ 9650 h 9650"/>
                <a:gd name="T22" fmla="*/ 5805 w 7445"/>
                <a:gd name="T23" fmla="*/ 5653 h 9650"/>
                <a:gd name="T24" fmla="*/ 1642 w 7445"/>
                <a:gd name="T25" fmla="*/ 5653 h 9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45" h="9650">
                  <a:moveTo>
                    <a:pt x="1642" y="5653"/>
                  </a:moveTo>
                  <a:lnTo>
                    <a:pt x="1642" y="9650"/>
                  </a:lnTo>
                  <a:lnTo>
                    <a:pt x="0" y="9650"/>
                  </a:lnTo>
                  <a:lnTo>
                    <a:pt x="0" y="0"/>
                  </a:lnTo>
                  <a:lnTo>
                    <a:pt x="1642" y="0"/>
                  </a:lnTo>
                  <a:lnTo>
                    <a:pt x="1642" y="4233"/>
                  </a:lnTo>
                  <a:lnTo>
                    <a:pt x="5805" y="4233"/>
                  </a:lnTo>
                  <a:lnTo>
                    <a:pt x="5805" y="0"/>
                  </a:lnTo>
                  <a:lnTo>
                    <a:pt x="7445" y="0"/>
                  </a:lnTo>
                  <a:lnTo>
                    <a:pt x="7445" y="9650"/>
                  </a:lnTo>
                  <a:lnTo>
                    <a:pt x="5805" y="9650"/>
                  </a:lnTo>
                  <a:lnTo>
                    <a:pt x="5805" y="5653"/>
                  </a:lnTo>
                  <a:lnTo>
                    <a:pt x="1642" y="565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33" name="Freeform 27"/>
            <p:cNvSpPr>
              <a:spLocks/>
            </p:cNvSpPr>
            <p:nvPr userDrawn="1"/>
          </p:nvSpPr>
          <p:spPr bwMode="gray">
            <a:xfrm>
              <a:off x="-27190700" y="4924426"/>
              <a:ext cx="11818938" cy="15319375"/>
            </a:xfrm>
            <a:custGeom>
              <a:avLst/>
              <a:gdLst>
                <a:gd name="T0" fmla="*/ 1642 w 7445"/>
                <a:gd name="T1" fmla="*/ 5653 h 9650"/>
                <a:gd name="T2" fmla="*/ 1642 w 7445"/>
                <a:gd name="T3" fmla="*/ 9650 h 9650"/>
                <a:gd name="T4" fmla="*/ 0 w 7445"/>
                <a:gd name="T5" fmla="*/ 9650 h 9650"/>
                <a:gd name="T6" fmla="*/ 0 w 7445"/>
                <a:gd name="T7" fmla="*/ 0 h 9650"/>
                <a:gd name="T8" fmla="*/ 1642 w 7445"/>
                <a:gd name="T9" fmla="*/ 0 h 9650"/>
                <a:gd name="T10" fmla="*/ 1642 w 7445"/>
                <a:gd name="T11" fmla="*/ 4233 h 9650"/>
                <a:gd name="T12" fmla="*/ 5805 w 7445"/>
                <a:gd name="T13" fmla="*/ 4233 h 9650"/>
                <a:gd name="T14" fmla="*/ 5805 w 7445"/>
                <a:gd name="T15" fmla="*/ 0 h 9650"/>
                <a:gd name="T16" fmla="*/ 7445 w 7445"/>
                <a:gd name="T17" fmla="*/ 0 h 9650"/>
                <a:gd name="T18" fmla="*/ 7445 w 7445"/>
                <a:gd name="T19" fmla="*/ 9650 h 9650"/>
                <a:gd name="T20" fmla="*/ 5805 w 7445"/>
                <a:gd name="T21" fmla="*/ 9650 h 9650"/>
                <a:gd name="T22" fmla="*/ 5805 w 7445"/>
                <a:gd name="T23" fmla="*/ 5653 h 9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45" h="9650">
                  <a:moveTo>
                    <a:pt x="1642" y="5653"/>
                  </a:moveTo>
                  <a:lnTo>
                    <a:pt x="1642" y="9650"/>
                  </a:lnTo>
                  <a:lnTo>
                    <a:pt x="0" y="9650"/>
                  </a:lnTo>
                  <a:lnTo>
                    <a:pt x="0" y="0"/>
                  </a:lnTo>
                  <a:lnTo>
                    <a:pt x="1642" y="0"/>
                  </a:lnTo>
                  <a:lnTo>
                    <a:pt x="1642" y="4233"/>
                  </a:lnTo>
                  <a:lnTo>
                    <a:pt x="5805" y="4233"/>
                  </a:lnTo>
                  <a:lnTo>
                    <a:pt x="5805" y="0"/>
                  </a:lnTo>
                  <a:lnTo>
                    <a:pt x="7445" y="0"/>
                  </a:lnTo>
                  <a:lnTo>
                    <a:pt x="7445" y="9650"/>
                  </a:lnTo>
                  <a:lnTo>
                    <a:pt x="5805" y="9650"/>
                  </a:lnTo>
                  <a:lnTo>
                    <a:pt x="5805" y="5653"/>
                  </a:lnTo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34" name="Freeform 28"/>
            <p:cNvSpPr>
              <a:spLocks noEditPoints="1"/>
            </p:cNvSpPr>
            <p:nvPr userDrawn="1"/>
          </p:nvSpPr>
          <p:spPr bwMode="gray">
            <a:xfrm>
              <a:off x="-12458700" y="4924426"/>
              <a:ext cx="11096625" cy="15319375"/>
            </a:xfrm>
            <a:custGeom>
              <a:avLst/>
              <a:gdLst>
                <a:gd name="T0" fmla="*/ 0 w 6473"/>
                <a:gd name="T1" fmla="*/ 0 h 8936"/>
                <a:gd name="T2" fmla="*/ 3523 w 6473"/>
                <a:gd name="T3" fmla="*/ 0 h 8936"/>
                <a:gd name="T4" fmla="*/ 6473 w 6473"/>
                <a:gd name="T5" fmla="*/ 2633 h 8936"/>
                <a:gd name="T6" fmla="*/ 3523 w 6473"/>
                <a:gd name="T7" fmla="*/ 5239 h 8936"/>
                <a:gd name="T8" fmla="*/ 1519 w 6473"/>
                <a:gd name="T9" fmla="*/ 5239 h 8936"/>
                <a:gd name="T10" fmla="*/ 1519 w 6473"/>
                <a:gd name="T11" fmla="*/ 8936 h 8936"/>
                <a:gd name="T12" fmla="*/ 0 w 6473"/>
                <a:gd name="T13" fmla="*/ 8936 h 8936"/>
                <a:gd name="T14" fmla="*/ 0 w 6473"/>
                <a:gd name="T15" fmla="*/ 0 h 8936"/>
                <a:gd name="T16" fmla="*/ 1519 w 6473"/>
                <a:gd name="T17" fmla="*/ 3924 h 8936"/>
                <a:gd name="T18" fmla="*/ 3472 w 6473"/>
                <a:gd name="T19" fmla="*/ 3924 h 8936"/>
                <a:gd name="T20" fmla="*/ 4915 w 6473"/>
                <a:gd name="T21" fmla="*/ 2633 h 8936"/>
                <a:gd name="T22" fmla="*/ 3472 w 6473"/>
                <a:gd name="T23" fmla="*/ 1341 h 8936"/>
                <a:gd name="T24" fmla="*/ 1519 w 6473"/>
                <a:gd name="T25" fmla="*/ 1338 h 8936"/>
                <a:gd name="T26" fmla="*/ 1519 w 6473"/>
                <a:gd name="T27" fmla="*/ 3924 h 8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73" h="8936">
                  <a:moveTo>
                    <a:pt x="0" y="0"/>
                  </a:moveTo>
                  <a:cubicBezTo>
                    <a:pt x="3523" y="0"/>
                    <a:pt x="3523" y="0"/>
                    <a:pt x="3523" y="0"/>
                  </a:cubicBezTo>
                  <a:cubicBezTo>
                    <a:pt x="5311" y="0"/>
                    <a:pt x="6473" y="702"/>
                    <a:pt x="6473" y="2633"/>
                  </a:cubicBezTo>
                  <a:cubicBezTo>
                    <a:pt x="6473" y="4418"/>
                    <a:pt x="5324" y="5239"/>
                    <a:pt x="3523" y="5239"/>
                  </a:cubicBezTo>
                  <a:cubicBezTo>
                    <a:pt x="1519" y="5239"/>
                    <a:pt x="1519" y="5239"/>
                    <a:pt x="1519" y="5239"/>
                  </a:cubicBezTo>
                  <a:cubicBezTo>
                    <a:pt x="1519" y="8936"/>
                    <a:pt x="1519" y="8936"/>
                    <a:pt x="1519" y="8936"/>
                  </a:cubicBezTo>
                  <a:cubicBezTo>
                    <a:pt x="0" y="8936"/>
                    <a:pt x="0" y="8936"/>
                    <a:pt x="0" y="8936"/>
                  </a:cubicBezTo>
                  <a:lnTo>
                    <a:pt x="0" y="0"/>
                  </a:lnTo>
                  <a:close/>
                  <a:moveTo>
                    <a:pt x="1519" y="3924"/>
                  </a:moveTo>
                  <a:cubicBezTo>
                    <a:pt x="3472" y="3924"/>
                    <a:pt x="3472" y="3924"/>
                    <a:pt x="3472" y="3924"/>
                  </a:cubicBezTo>
                  <a:cubicBezTo>
                    <a:pt x="4513" y="3924"/>
                    <a:pt x="4915" y="3505"/>
                    <a:pt x="4915" y="2633"/>
                  </a:cubicBezTo>
                  <a:cubicBezTo>
                    <a:pt x="4915" y="1688"/>
                    <a:pt x="4495" y="1341"/>
                    <a:pt x="3472" y="1341"/>
                  </a:cubicBezTo>
                  <a:cubicBezTo>
                    <a:pt x="1519" y="1338"/>
                    <a:pt x="1519" y="1338"/>
                    <a:pt x="1519" y="1338"/>
                  </a:cubicBezTo>
                  <a:lnTo>
                    <a:pt x="1519" y="392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35" name="Freeform 29"/>
            <p:cNvSpPr>
              <a:spLocks/>
            </p:cNvSpPr>
            <p:nvPr userDrawn="1"/>
          </p:nvSpPr>
          <p:spPr bwMode="gray">
            <a:xfrm>
              <a:off x="-43651488" y="4924426"/>
              <a:ext cx="13568363" cy="15319375"/>
            </a:xfrm>
            <a:custGeom>
              <a:avLst/>
              <a:gdLst>
                <a:gd name="T0" fmla="*/ 6906 w 8547"/>
                <a:gd name="T1" fmla="*/ 3038 h 9650"/>
                <a:gd name="T2" fmla="*/ 4274 w 8547"/>
                <a:gd name="T3" fmla="*/ 7232 h 9650"/>
                <a:gd name="T4" fmla="*/ 1640 w 8547"/>
                <a:gd name="T5" fmla="*/ 3038 h 9650"/>
                <a:gd name="T6" fmla="*/ 1640 w 8547"/>
                <a:gd name="T7" fmla="*/ 9650 h 9650"/>
                <a:gd name="T8" fmla="*/ 0 w 8547"/>
                <a:gd name="T9" fmla="*/ 9650 h 9650"/>
                <a:gd name="T10" fmla="*/ 0 w 8547"/>
                <a:gd name="T11" fmla="*/ 0 h 9650"/>
                <a:gd name="T12" fmla="*/ 1510 w 8547"/>
                <a:gd name="T13" fmla="*/ 0 h 9650"/>
                <a:gd name="T14" fmla="*/ 4273 w 8547"/>
                <a:gd name="T15" fmla="*/ 4397 h 9650"/>
                <a:gd name="T16" fmla="*/ 7027 w 8547"/>
                <a:gd name="T17" fmla="*/ 0 h 9650"/>
                <a:gd name="T18" fmla="*/ 8547 w 8547"/>
                <a:gd name="T19" fmla="*/ 0 h 9650"/>
                <a:gd name="T20" fmla="*/ 8547 w 8547"/>
                <a:gd name="T21" fmla="*/ 9650 h 9650"/>
                <a:gd name="T22" fmla="*/ 6906 w 8547"/>
                <a:gd name="T23" fmla="*/ 9650 h 9650"/>
                <a:gd name="T24" fmla="*/ 6906 w 8547"/>
                <a:gd name="T25" fmla="*/ 3038 h 9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47" h="9650">
                  <a:moveTo>
                    <a:pt x="6906" y="3038"/>
                  </a:moveTo>
                  <a:lnTo>
                    <a:pt x="4274" y="7232"/>
                  </a:lnTo>
                  <a:lnTo>
                    <a:pt x="1640" y="3038"/>
                  </a:lnTo>
                  <a:lnTo>
                    <a:pt x="1640" y="9650"/>
                  </a:lnTo>
                  <a:lnTo>
                    <a:pt x="0" y="9650"/>
                  </a:lnTo>
                  <a:lnTo>
                    <a:pt x="0" y="0"/>
                  </a:lnTo>
                  <a:lnTo>
                    <a:pt x="1510" y="0"/>
                  </a:lnTo>
                  <a:lnTo>
                    <a:pt x="4273" y="4397"/>
                  </a:lnTo>
                  <a:lnTo>
                    <a:pt x="7027" y="0"/>
                  </a:lnTo>
                  <a:lnTo>
                    <a:pt x="8547" y="0"/>
                  </a:lnTo>
                  <a:lnTo>
                    <a:pt x="8547" y="9650"/>
                  </a:lnTo>
                  <a:lnTo>
                    <a:pt x="6906" y="9650"/>
                  </a:lnTo>
                  <a:lnTo>
                    <a:pt x="6906" y="3038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</p:grpSp>
    </p:spTree>
    <p:extLst>
      <p:ext uri="{BB962C8B-B14F-4D97-AF65-F5344CB8AC3E}">
        <p14:creationId xmlns:p14="http://schemas.microsoft.com/office/powerpoint/2010/main" val="14135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Zwischenfolie - Rein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 userDrawn="1"/>
        </p:nvSpPr>
        <p:spPr bwMode="gray">
          <a:xfrm>
            <a:off x="406454" y="0"/>
            <a:ext cx="11785546" cy="6858004"/>
          </a:xfrm>
          <a:custGeom>
            <a:avLst/>
            <a:gdLst/>
            <a:ahLst/>
            <a:cxnLst/>
            <a:rect l="l" t="t" r="r" b="b"/>
            <a:pathLst>
              <a:path w="11785546" h="6858004">
                <a:moveTo>
                  <a:pt x="1204711" y="0"/>
                </a:moveTo>
                <a:lnTo>
                  <a:pt x="1585090" y="0"/>
                </a:lnTo>
                <a:lnTo>
                  <a:pt x="2304256" y="0"/>
                </a:lnTo>
                <a:lnTo>
                  <a:pt x="11785546" y="0"/>
                </a:lnTo>
                <a:lnTo>
                  <a:pt x="11785546" y="2852936"/>
                </a:lnTo>
                <a:lnTo>
                  <a:pt x="11785546" y="6858000"/>
                </a:lnTo>
                <a:lnTo>
                  <a:pt x="1585090" y="6858000"/>
                </a:lnTo>
                <a:lnTo>
                  <a:pt x="1099546" y="6858000"/>
                </a:lnTo>
                <a:lnTo>
                  <a:pt x="1099545" y="6858004"/>
                </a:lnTo>
                <a:lnTo>
                  <a:pt x="0" y="68580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endParaRPr lang="de-DE" sz="1400" b="1" dirty="0" err="1">
              <a:solidFill>
                <a:schemeClr val="bg1"/>
              </a:solidFill>
            </a:endParaRP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06400" y="1484313"/>
            <a:ext cx="11374560" cy="4897437"/>
          </a:xfrm>
        </p:spPr>
        <p:txBody>
          <a:bodyPr lIns="0" tIns="288000" rIns="0" bIns="169276" anchor="t" anchorCtr="0">
            <a:noAutofit/>
          </a:bodyPr>
          <a:lstStyle>
            <a:lvl1pPr marL="479838" indent="-479838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600" b="0">
                <a:solidFill>
                  <a:schemeClr val="tx2"/>
                </a:solidFill>
              </a:defRPr>
            </a:lvl1pPr>
            <a:lvl2pPr marL="719756" indent="-241219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400" b="0" baseline="0">
                <a:solidFill>
                  <a:schemeClr val="tx2"/>
                </a:solidFill>
              </a:defRPr>
            </a:lvl2pPr>
            <a:lvl3pPr marL="479838" indent="-479838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600" b="0">
                <a:solidFill>
                  <a:schemeClr val="tx2"/>
                </a:solidFill>
              </a:defRPr>
            </a:lvl3pPr>
            <a:lvl4pPr marL="479838" indent="-479838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600" b="0">
                <a:solidFill>
                  <a:schemeClr val="tx2"/>
                </a:solidFill>
              </a:defRPr>
            </a:lvl4pPr>
            <a:lvl5pPr marL="479838" indent="-479838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600" b="0" baseline="0">
                <a:solidFill>
                  <a:schemeClr val="tx2"/>
                </a:solidFill>
              </a:defRPr>
            </a:lvl5pPr>
            <a:lvl6pPr marL="479838" indent="-479838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600" b="0">
                <a:solidFill>
                  <a:schemeClr val="tx2"/>
                </a:solidFill>
              </a:defRPr>
            </a:lvl6pPr>
            <a:lvl7pPr marL="479838" indent="-479838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600" b="0">
                <a:solidFill>
                  <a:schemeClr val="tx2"/>
                </a:solidFill>
              </a:defRPr>
            </a:lvl7pPr>
            <a:lvl8pPr marL="479838" indent="-479838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+mj-lt"/>
              <a:buAutoNum type="arabicPeriod"/>
              <a:defRPr sz="2600" b="0">
                <a:solidFill>
                  <a:schemeClr val="bg2"/>
                </a:solidFill>
              </a:defRPr>
            </a:lvl8pPr>
            <a:lvl9pPr marL="479838" indent="-479838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600"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err="1"/>
              <a:t>Agendapunkt</a:t>
            </a:r>
            <a:r>
              <a:rPr lang="de-DE" dirty="0"/>
              <a:t> 1</a:t>
            </a:r>
          </a:p>
          <a:p>
            <a:pPr lvl="1"/>
            <a:r>
              <a:rPr lang="de-DE" dirty="0"/>
              <a:t>Unterpunkt</a:t>
            </a:r>
          </a:p>
          <a:p>
            <a:pPr lvl="0"/>
            <a:r>
              <a:rPr lang="de-DE" dirty="0" err="1"/>
              <a:t>Agendapunkt</a:t>
            </a:r>
            <a:r>
              <a:rPr lang="de-DE" dirty="0"/>
              <a:t> 2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406400" y="404814"/>
            <a:ext cx="7777163" cy="792162"/>
          </a:xfrm>
        </p:spPr>
        <p:txBody>
          <a:bodyPr lIns="0"/>
          <a:lstStyle>
            <a:lvl1pPr>
              <a:defRPr sz="52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10017438" y="6854831"/>
            <a:ext cx="1391970" cy="260350"/>
          </a:xfrm>
        </p:spPr>
        <p:txBody>
          <a:bodyPr/>
          <a:lstStyle/>
          <a:p>
            <a:fld id="{0A53F34A-1776-4CF9-A7B7-801786891889}" type="datetime1">
              <a:rPr lang="de-DE" smtClean="0"/>
              <a:t>20.06.2024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406454" y="6854830"/>
            <a:ext cx="7489213" cy="260349"/>
          </a:xfrm>
        </p:spPr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>
          <a:xfrm>
            <a:off x="11409406" y="6854829"/>
            <a:ext cx="371554" cy="260349"/>
          </a:xfrm>
        </p:spPr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uppieren 8"/>
          <p:cNvGrpSpPr/>
          <p:nvPr userDrawn="1"/>
        </p:nvGrpSpPr>
        <p:grpSpPr bwMode="gray">
          <a:xfrm>
            <a:off x="10566602" y="490326"/>
            <a:ext cx="1214480" cy="484470"/>
            <a:chOff x="-64593788" y="4924426"/>
            <a:chExt cx="63238063" cy="25223786"/>
          </a:xfrm>
        </p:grpSpPr>
        <p:sp>
          <p:nvSpPr>
            <p:cNvPr id="10" name="Freeform 7"/>
            <p:cNvSpPr>
              <a:spLocks/>
            </p:cNvSpPr>
            <p:nvPr userDrawn="1"/>
          </p:nvSpPr>
          <p:spPr bwMode="gray">
            <a:xfrm>
              <a:off x="-57942163" y="4926013"/>
              <a:ext cx="3529013" cy="5961062"/>
            </a:xfrm>
            <a:custGeom>
              <a:avLst/>
              <a:gdLst>
                <a:gd name="T0" fmla="*/ 0 w 2223"/>
                <a:gd name="T1" fmla="*/ 3755 h 3755"/>
                <a:gd name="T2" fmla="*/ 1606 w 2223"/>
                <a:gd name="T3" fmla="*/ 3755 h 3755"/>
                <a:gd name="T4" fmla="*/ 2223 w 2223"/>
                <a:gd name="T5" fmla="*/ 0 h 3755"/>
                <a:gd name="T6" fmla="*/ 624 w 2223"/>
                <a:gd name="T7" fmla="*/ 0 h 3755"/>
                <a:gd name="T8" fmla="*/ 0 w 2223"/>
                <a:gd name="T9" fmla="*/ 3755 h 3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3" h="3755">
                  <a:moveTo>
                    <a:pt x="0" y="3755"/>
                  </a:moveTo>
                  <a:lnTo>
                    <a:pt x="1606" y="3755"/>
                  </a:lnTo>
                  <a:lnTo>
                    <a:pt x="2223" y="0"/>
                  </a:lnTo>
                  <a:lnTo>
                    <a:pt x="624" y="0"/>
                  </a:lnTo>
                  <a:lnTo>
                    <a:pt x="0" y="3755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1" name="Rectangle 8"/>
            <p:cNvSpPr>
              <a:spLocks noChangeArrowheads="1"/>
            </p:cNvSpPr>
            <p:nvPr userDrawn="1"/>
          </p:nvSpPr>
          <p:spPr bwMode="gray">
            <a:xfrm>
              <a:off x="-64587438" y="4926013"/>
              <a:ext cx="2549525" cy="15319375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" name="Rectangle 9"/>
            <p:cNvSpPr>
              <a:spLocks noChangeArrowheads="1"/>
            </p:cNvSpPr>
            <p:nvPr userDrawn="1"/>
          </p:nvSpPr>
          <p:spPr bwMode="gray">
            <a:xfrm>
              <a:off x="-51869975" y="4926013"/>
              <a:ext cx="2547938" cy="15319375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gray">
            <a:xfrm>
              <a:off x="-59501088" y="13439775"/>
              <a:ext cx="3679825" cy="6805612"/>
            </a:xfrm>
            <a:custGeom>
              <a:avLst/>
              <a:gdLst>
                <a:gd name="T0" fmla="*/ 1606 w 2318"/>
                <a:gd name="T1" fmla="*/ 4287 h 4287"/>
                <a:gd name="T2" fmla="*/ 2318 w 2318"/>
                <a:gd name="T3" fmla="*/ 0 h 4287"/>
                <a:gd name="T4" fmla="*/ 712 w 2318"/>
                <a:gd name="T5" fmla="*/ 0 h 4287"/>
                <a:gd name="T6" fmla="*/ 0 w 2318"/>
                <a:gd name="T7" fmla="*/ 4287 h 4287"/>
                <a:gd name="T8" fmla="*/ 1606 w 2318"/>
                <a:gd name="T9" fmla="*/ 4287 h 4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8" h="4287">
                  <a:moveTo>
                    <a:pt x="1606" y="4287"/>
                  </a:moveTo>
                  <a:lnTo>
                    <a:pt x="2318" y="0"/>
                  </a:lnTo>
                  <a:lnTo>
                    <a:pt x="712" y="0"/>
                  </a:lnTo>
                  <a:lnTo>
                    <a:pt x="0" y="4287"/>
                  </a:lnTo>
                  <a:lnTo>
                    <a:pt x="1606" y="4287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gray">
            <a:xfrm>
              <a:off x="-64593788" y="25911175"/>
              <a:ext cx="3689350" cy="4178300"/>
            </a:xfrm>
            <a:custGeom>
              <a:avLst/>
              <a:gdLst>
                <a:gd name="T0" fmla="*/ 2324 w 2324"/>
                <a:gd name="T1" fmla="*/ 2632 h 2632"/>
                <a:gd name="T2" fmla="*/ 1989 w 2324"/>
                <a:gd name="T3" fmla="*/ 2632 h 2632"/>
                <a:gd name="T4" fmla="*/ 1741 w 2324"/>
                <a:gd name="T5" fmla="*/ 1955 h 2632"/>
                <a:gd name="T6" fmla="*/ 556 w 2324"/>
                <a:gd name="T7" fmla="*/ 1955 h 2632"/>
                <a:gd name="T8" fmla="*/ 309 w 2324"/>
                <a:gd name="T9" fmla="*/ 2632 h 2632"/>
                <a:gd name="T10" fmla="*/ 0 w 2324"/>
                <a:gd name="T11" fmla="*/ 2632 h 2632"/>
                <a:gd name="T12" fmla="*/ 974 w 2324"/>
                <a:gd name="T13" fmla="*/ 0 h 2632"/>
                <a:gd name="T14" fmla="*/ 1354 w 2324"/>
                <a:gd name="T15" fmla="*/ 0 h 2632"/>
                <a:gd name="T16" fmla="*/ 2324 w 2324"/>
                <a:gd name="T17" fmla="*/ 2632 h 2632"/>
                <a:gd name="T18" fmla="*/ 639 w 2324"/>
                <a:gd name="T19" fmla="*/ 1684 h 2632"/>
                <a:gd name="T20" fmla="*/ 1654 w 2324"/>
                <a:gd name="T21" fmla="*/ 1684 h 2632"/>
                <a:gd name="T22" fmla="*/ 1147 w 2324"/>
                <a:gd name="T23" fmla="*/ 331 h 2632"/>
                <a:gd name="T24" fmla="*/ 639 w 2324"/>
                <a:gd name="T25" fmla="*/ 1684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24" h="2632">
                  <a:moveTo>
                    <a:pt x="2324" y="2632"/>
                  </a:moveTo>
                  <a:lnTo>
                    <a:pt x="1989" y="2632"/>
                  </a:lnTo>
                  <a:lnTo>
                    <a:pt x="1741" y="1955"/>
                  </a:lnTo>
                  <a:lnTo>
                    <a:pt x="556" y="1955"/>
                  </a:lnTo>
                  <a:lnTo>
                    <a:pt x="309" y="2632"/>
                  </a:lnTo>
                  <a:lnTo>
                    <a:pt x="0" y="2632"/>
                  </a:lnTo>
                  <a:lnTo>
                    <a:pt x="974" y="0"/>
                  </a:lnTo>
                  <a:lnTo>
                    <a:pt x="1354" y="0"/>
                  </a:lnTo>
                  <a:lnTo>
                    <a:pt x="2324" y="2632"/>
                  </a:lnTo>
                  <a:close/>
                  <a:moveTo>
                    <a:pt x="639" y="1684"/>
                  </a:moveTo>
                  <a:lnTo>
                    <a:pt x="1654" y="1684"/>
                  </a:lnTo>
                  <a:lnTo>
                    <a:pt x="1147" y="331"/>
                  </a:lnTo>
                  <a:lnTo>
                    <a:pt x="639" y="168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gray">
            <a:xfrm>
              <a:off x="-58231088" y="25911175"/>
              <a:ext cx="2908300" cy="4178300"/>
            </a:xfrm>
            <a:custGeom>
              <a:avLst/>
              <a:gdLst>
                <a:gd name="T0" fmla="*/ 0 w 1696"/>
                <a:gd name="T1" fmla="*/ 0 h 2438"/>
                <a:gd name="T2" fmla="*/ 916 w 1696"/>
                <a:gd name="T3" fmla="*/ 0 h 2438"/>
                <a:gd name="T4" fmla="*/ 1696 w 1696"/>
                <a:gd name="T5" fmla="*/ 756 h 2438"/>
                <a:gd name="T6" fmla="*/ 916 w 1696"/>
                <a:gd name="T7" fmla="*/ 1515 h 2438"/>
                <a:gd name="T8" fmla="*/ 289 w 1696"/>
                <a:gd name="T9" fmla="*/ 1515 h 2438"/>
                <a:gd name="T10" fmla="*/ 289 w 1696"/>
                <a:gd name="T11" fmla="*/ 2438 h 2438"/>
                <a:gd name="T12" fmla="*/ 0 w 1696"/>
                <a:gd name="T13" fmla="*/ 2438 h 2438"/>
                <a:gd name="T14" fmla="*/ 0 w 1696"/>
                <a:gd name="T15" fmla="*/ 0 h 2438"/>
                <a:gd name="T16" fmla="*/ 289 w 1696"/>
                <a:gd name="T17" fmla="*/ 1264 h 2438"/>
                <a:gd name="T18" fmla="*/ 909 w 1696"/>
                <a:gd name="T19" fmla="*/ 1264 h 2438"/>
                <a:gd name="T20" fmla="*/ 1400 w 1696"/>
                <a:gd name="T21" fmla="*/ 756 h 2438"/>
                <a:gd name="T22" fmla="*/ 909 w 1696"/>
                <a:gd name="T23" fmla="*/ 251 h 2438"/>
                <a:gd name="T24" fmla="*/ 289 w 1696"/>
                <a:gd name="T25" fmla="*/ 251 h 2438"/>
                <a:gd name="T26" fmla="*/ 289 w 1696"/>
                <a:gd name="T27" fmla="*/ 1264 h 2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6" h="2438">
                  <a:moveTo>
                    <a:pt x="0" y="0"/>
                  </a:moveTo>
                  <a:cubicBezTo>
                    <a:pt x="916" y="0"/>
                    <a:pt x="916" y="0"/>
                    <a:pt x="916" y="0"/>
                  </a:cubicBezTo>
                  <a:cubicBezTo>
                    <a:pt x="1390" y="0"/>
                    <a:pt x="1696" y="234"/>
                    <a:pt x="1696" y="756"/>
                  </a:cubicBezTo>
                  <a:cubicBezTo>
                    <a:pt x="1696" y="1282"/>
                    <a:pt x="1390" y="1515"/>
                    <a:pt x="916" y="1515"/>
                  </a:cubicBezTo>
                  <a:cubicBezTo>
                    <a:pt x="289" y="1515"/>
                    <a:pt x="289" y="1515"/>
                    <a:pt x="289" y="1515"/>
                  </a:cubicBezTo>
                  <a:cubicBezTo>
                    <a:pt x="289" y="2438"/>
                    <a:pt x="289" y="2438"/>
                    <a:pt x="289" y="2438"/>
                  </a:cubicBezTo>
                  <a:cubicBezTo>
                    <a:pt x="0" y="2438"/>
                    <a:pt x="0" y="2438"/>
                    <a:pt x="0" y="2438"/>
                  </a:cubicBezTo>
                  <a:lnTo>
                    <a:pt x="0" y="0"/>
                  </a:lnTo>
                  <a:close/>
                  <a:moveTo>
                    <a:pt x="289" y="1264"/>
                  </a:moveTo>
                  <a:cubicBezTo>
                    <a:pt x="909" y="1264"/>
                    <a:pt x="909" y="1264"/>
                    <a:pt x="909" y="1264"/>
                  </a:cubicBezTo>
                  <a:cubicBezTo>
                    <a:pt x="1208" y="1264"/>
                    <a:pt x="1400" y="1114"/>
                    <a:pt x="1400" y="756"/>
                  </a:cubicBezTo>
                  <a:cubicBezTo>
                    <a:pt x="1400" y="401"/>
                    <a:pt x="1205" y="251"/>
                    <a:pt x="909" y="251"/>
                  </a:cubicBezTo>
                  <a:cubicBezTo>
                    <a:pt x="289" y="251"/>
                    <a:pt x="289" y="251"/>
                    <a:pt x="289" y="251"/>
                  </a:cubicBezTo>
                  <a:lnTo>
                    <a:pt x="289" y="126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gray">
            <a:xfrm>
              <a:off x="-54684613" y="25850850"/>
              <a:ext cx="3235325" cy="4297362"/>
            </a:xfrm>
            <a:custGeom>
              <a:avLst/>
              <a:gdLst>
                <a:gd name="T0" fmla="*/ 1888 w 1888"/>
                <a:gd name="T1" fmla="*/ 1634 h 2507"/>
                <a:gd name="T2" fmla="*/ 941 w 1888"/>
                <a:gd name="T3" fmla="*/ 2507 h 2507"/>
                <a:gd name="T4" fmla="*/ 0 w 1888"/>
                <a:gd name="T5" fmla="*/ 1634 h 2507"/>
                <a:gd name="T6" fmla="*/ 0 w 1888"/>
                <a:gd name="T7" fmla="*/ 875 h 2507"/>
                <a:gd name="T8" fmla="*/ 948 w 1888"/>
                <a:gd name="T9" fmla="*/ 0 h 2507"/>
                <a:gd name="T10" fmla="*/ 1888 w 1888"/>
                <a:gd name="T11" fmla="*/ 875 h 2507"/>
                <a:gd name="T12" fmla="*/ 1888 w 1888"/>
                <a:gd name="T13" fmla="*/ 1634 h 2507"/>
                <a:gd name="T14" fmla="*/ 1599 w 1888"/>
                <a:gd name="T15" fmla="*/ 875 h 2507"/>
                <a:gd name="T16" fmla="*/ 948 w 1888"/>
                <a:gd name="T17" fmla="*/ 251 h 2507"/>
                <a:gd name="T18" fmla="*/ 289 w 1888"/>
                <a:gd name="T19" fmla="*/ 875 h 2507"/>
                <a:gd name="T20" fmla="*/ 289 w 1888"/>
                <a:gd name="T21" fmla="*/ 1634 h 2507"/>
                <a:gd name="T22" fmla="*/ 941 w 1888"/>
                <a:gd name="T23" fmla="*/ 2257 h 2507"/>
                <a:gd name="T24" fmla="*/ 1599 w 1888"/>
                <a:gd name="T25" fmla="*/ 1634 h 2507"/>
                <a:gd name="T26" fmla="*/ 1599 w 1888"/>
                <a:gd name="T27" fmla="*/ 875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8" h="2507">
                  <a:moveTo>
                    <a:pt x="1888" y="1634"/>
                  </a:moveTo>
                  <a:cubicBezTo>
                    <a:pt x="1888" y="2194"/>
                    <a:pt x="1529" y="2507"/>
                    <a:pt x="941" y="2507"/>
                  </a:cubicBezTo>
                  <a:cubicBezTo>
                    <a:pt x="359" y="2507"/>
                    <a:pt x="0" y="2194"/>
                    <a:pt x="0" y="1634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310"/>
                    <a:pt x="359" y="0"/>
                    <a:pt x="948" y="0"/>
                  </a:cubicBezTo>
                  <a:cubicBezTo>
                    <a:pt x="1529" y="0"/>
                    <a:pt x="1888" y="310"/>
                    <a:pt x="1888" y="875"/>
                  </a:cubicBezTo>
                  <a:lnTo>
                    <a:pt x="1888" y="1634"/>
                  </a:lnTo>
                  <a:close/>
                  <a:moveTo>
                    <a:pt x="1599" y="875"/>
                  </a:moveTo>
                  <a:cubicBezTo>
                    <a:pt x="1599" y="478"/>
                    <a:pt x="1355" y="251"/>
                    <a:pt x="948" y="251"/>
                  </a:cubicBezTo>
                  <a:cubicBezTo>
                    <a:pt x="533" y="251"/>
                    <a:pt x="289" y="478"/>
                    <a:pt x="289" y="875"/>
                  </a:cubicBezTo>
                  <a:cubicBezTo>
                    <a:pt x="289" y="1634"/>
                    <a:pt x="289" y="1634"/>
                    <a:pt x="289" y="1634"/>
                  </a:cubicBezTo>
                  <a:cubicBezTo>
                    <a:pt x="289" y="2031"/>
                    <a:pt x="533" y="2257"/>
                    <a:pt x="941" y="2257"/>
                  </a:cubicBezTo>
                  <a:cubicBezTo>
                    <a:pt x="1355" y="2257"/>
                    <a:pt x="1599" y="2031"/>
                    <a:pt x="1599" y="1634"/>
                  </a:cubicBezTo>
                  <a:lnTo>
                    <a:pt x="1599" y="8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gray">
            <a:xfrm>
              <a:off x="-50457100" y="25911175"/>
              <a:ext cx="3024188" cy="4178300"/>
            </a:xfrm>
            <a:custGeom>
              <a:avLst/>
              <a:gdLst>
                <a:gd name="T0" fmla="*/ 0 w 1765"/>
                <a:gd name="T1" fmla="*/ 0 h 2438"/>
                <a:gd name="T2" fmla="*/ 968 w 1765"/>
                <a:gd name="T3" fmla="*/ 0 h 2438"/>
                <a:gd name="T4" fmla="*/ 1747 w 1765"/>
                <a:gd name="T5" fmla="*/ 756 h 2438"/>
                <a:gd name="T6" fmla="*/ 1291 w 1765"/>
                <a:gd name="T7" fmla="*/ 1470 h 2438"/>
                <a:gd name="T8" fmla="*/ 1765 w 1765"/>
                <a:gd name="T9" fmla="*/ 2438 h 2438"/>
                <a:gd name="T10" fmla="*/ 1431 w 1765"/>
                <a:gd name="T11" fmla="*/ 2438 h 2438"/>
                <a:gd name="T12" fmla="*/ 996 w 1765"/>
                <a:gd name="T13" fmla="*/ 1515 h 2438"/>
                <a:gd name="T14" fmla="*/ 289 w 1765"/>
                <a:gd name="T15" fmla="*/ 1515 h 2438"/>
                <a:gd name="T16" fmla="*/ 289 w 1765"/>
                <a:gd name="T17" fmla="*/ 2438 h 2438"/>
                <a:gd name="T18" fmla="*/ 0 w 1765"/>
                <a:gd name="T19" fmla="*/ 2438 h 2438"/>
                <a:gd name="T20" fmla="*/ 0 w 1765"/>
                <a:gd name="T21" fmla="*/ 0 h 2438"/>
                <a:gd name="T22" fmla="*/ 289 w 1765"/>
                <a:gd name="T23" fmla="*/ 1264 h 2438"/>
                <a:gd name="T24" fmla="*/ 960 w 1765"/>
                <a:gd name="T25" fmla="*/ 1264 h 2438"/>
                <a:gd name="T26" fmla="*/ 1451 w 1765"/>
                <a:gd name="T27" fmla="*/ 756 h 2438"/>
                <a:gd name="T28" fmla="*/ 960 w 1765"/>
                <a:gd name="T29" fmla="*/ 251 h 2438"/>
                <a:gd name="T30" fmla="*/ 289 w 1765"/>
                <a:gd name="T31" fmla="*/ 251 h 2438"/>
                <a:gd name="T32" fmla="*/ 289 w 1765"/>
                <a:gd name="T33" fmla="*/ 1264 h 2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65" h="2438">
                  <a:moveTo>
                    <a:pt x="0" y="0"/>
                  </a:moveTo>
                  <a:cubicBezTo>
                    <a:pt x="968" y="0"/>
                    <a:pt x="968" y="0"/>
                    <a:pt x="968" y="0"/>
                  </a:cubicBezTo>
                  <a:cubicBezTo>
                    <a:pt x="1441" y="0"/>
                    <a:pt x="1747" y="234"/>
                    <a:pt x="1747" y="756"/>
                  </a:cubicBezTo>
                  <a:cubicBezTo>
                    <a:pt x="1747" y="1149"/>
                    <a:pt x="1577" y="1379"/>
                    <a:pt x="1291" y="1470"/>
                  </a:cubicBezTo>
                  <a:cubicBezTo>
                    <a:pt x="1765" y="2438"/>
                    <a:pt x="1765" y="2438"/>
                    <a:pt x="1765" y="2438"/>
                  </a:cubicBezTo>
                  <a:cubicBezTo>
                    <a:pt x="1431" y="2438"/>
                    <a:pt x="1431" y="2438"/>
                    <a:pt x="1431" y="2438"/>
                  </a:cubicBezTo>
                  <a:cubicBezTo>
                    <a:pt x="996" y="1515"/>
                    <a:pt x="996" y="1515"/>
                    <a:pt x="996" y="1515"/>
                  </a:cubicBezTo>
                  <a:cubicBezTo>
                    <a:pt x="289" y="1515"/>
                    <a:pt x="289" y="1515"/>
                    <a:pt x="289" y="1515"/>
                  </a:cubicBezTo>
                  <a:cubicBezTo>
                    <a:pt x="289" y="2438"/>
                    <a:pt x="289" y="2438"/>
                    <a:pt x="289" y="2438"/>
                  </a:cubicBezTo>
                  <a:cubicBezTo>
                    <a:pt x="0" y="2438"/>
                    <a:pt x="0" y="2438"/>
                    <a:pt x="0" y="2438"/>
                  </a:cubicBezTo>
                  <a:lnTo>
                    <a:pt x="0" y="0"/>
                  </a:lnTo>
                  <a:close/>
                  <a:moveTo>
                    <a:pt x="289" y="1264"/>
                  </a:moveTo>
                  <a:cubicBezTo>
                    <a:pt x="960" y="1264"/>
                    <a:pt x="960" y="1264"/>
                    <a:pt x="960" y="1264"/>
                  </a:cubicBezTo>
                  <a:cubicBezTo>
                    <a:pt x="1260" y="1264"/>
                    <a:pt x="1451" y="1114"/>
                    <a:pt x="1451" y="756"/>
                  </a:cubicBezTo>
                  <a:cubicBezTo>
                    <a:pt x="1451" y="401"/>
                    <a:pt x="1257" y="251"/>
                    <a:pt x="960" y="251"/>
                  </a:cubicBezTo>
                  <a:cubicBezTo>
                    <a:pt x="289" y="251"/>
                    <a:pt x="289" y="251"/>
                    <a:pt x="289" y="251"/>
                  </a:cubicBezTo>
                  <a:lnTo>
                    <a:pt x="289" y="126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gray">
            <a:xfrm>
              <a:off x="-46589950" y="25850850"/>
              <a:ext cx="3025775" cy="4297362"/>
            </a:xfrm>
            <a:custGeom>
              <a:avLst/>
              <a:gdLst>
                <a:gd name="T0" fmla="*/ 1090 w 1765"/>
                <a:gd name="T1" fmla="*/ 1421 h 2507"/>
                <a:gd name="T2" fmla="*/ 626 w 1765"/>
                <a:gd name="T3" fmla="*/ 1334 h 2507"/>
                <a:gd name="T4" fmla="*/ 20 w 1765"/>
                <a:gd name="T5" fmla="*/ 687 h 2507"/>
                <a:gd name="T6" fmla="*/ 884 w 1765"/>
                <a:gd name="T7" fmla="*/ 0 h 2507"/>
                <a:gd name="T8" fmla="*/ 1748 w 1765"/>
                <a:gd name="T9" fmla="*/ 735 h 2507"/>
                <a:gd name="T10" fmla="*/ 1748 w 1765"/>
                <a:gd name="T11" fmla="*/ 767 h 2507"/>
                <a:gd name="T12" fmla="*/ 1462 w 1765"/>
                <a:gd name="T13" fmla="*/ 767 h 2507"/>
                <a:gd name="T14" fmla="*/ 1462 w 1765"/>
                <a:gd name="T15" fmla="*/ 735 h 2507"/>
                <a:gd name="T16" fmla="*/ 884 w 1765"/>
                <a:gd name="T17" fmla="*/ 251 h 2507"/>
                <a:gd name="T18" fmla="*/ 317 w 1765"/>
                <a:gd name="T19" fmla="*/ 669 h 2507"/>
                <a:gd name="T20" fmla="*/ 696 w 1765"/>
                <a:gd name="T21" fmla="*/ 1069 h 2507"/>
                <a:gd name="T22" fmla="*/ 1156 w 1765"/>
                <a:gd name="T23" fmla="*/ 1157 h 2507"/>
                <a:gd name="T24" fmla="*/ 1765 w 1765"/>
                <a:gd name="T25" fmla="*/ 1801 h 2507"/>
                <a:gd name="T26" fmla="*/ 881 w 1765"/>
                <a:gd name="T27" fmla="*/ 2507 h 2507"/>
                <a:gd name="T28" fmla="*/ 0 w 1765"/>
                <a:gd name="T29" fmla="*/ 1773 h 2507"/>
                <a:gd name="T30" fmla="*/ 0 w 1765"/>
                <a:gd name="T31" fmla="*/ 1742 h 2507"/>
                <a:gd name="T32" fmla="*/ 289 w 1765"/>
                <a:gd name="T33" fmla="*/ 1742 h 2507"/>
                <a:gd name="T34" fmla="*/ 289 w 1765"/>
                <a:gd name="T35" fmla="*/ 1773 h 2507"/>
                <a:gd name="T36" fmla="*/ 881 w 1765"/>
                <a:gd name="T37" fmla="*/ 2257 h 2507"/>
                <a:gd name="T38" fmla="*/ 1469 w 1765"/>
                <a:gd name="T39" fmla="*/ 1818 h 2507"/>
                <a:gd name="T40" fmla="*/ 1090 w 1765"/>
                <a:gd name="T41" fmla="*/ 1421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5" h="2507">
                  <a:moveTo>
                    <a:pt x="1090" y="1421"/>
                  </a:moveTo>
                  <a:cubicBezTo>
                    <a:pt x="626" y="1334"/>
                    <a:pt x="626" y="1334"/>
                    <a:pt x="626" y="1334"/>
                  </a:cubicBezTo>
                  <a:cubicBezTo>
                    <a:pt x="247" y="1261"/>
                    <a:pt x="20" y="1052"/>
                    <a:pt x="20" y="687"/>
                  </a:cubicBezTo>
                  <a:cubicBezTo>
                    <a:pt x="20" y="237"/>
                    <a:pt x="334" y="0"/>
                    <a:pt x="884" y="0"/>
                  </a:cubicBezTo>
                  <a:cubicBezTo>
                    <a:pt x="1434" y="0"/>
                    <a:pt x="1748" y="244"/>
                    <a:pt x="1748" y="735"/>
                  </a:cubicBezTo>
                  <a:cubicBezTo>
                    <a:pt x="1748" y="767"/>
                    <a:pt x="1748" y="767"/>
                    <a:pt x="1748" y="767"/>
                  </a:cubicBezTo>
                  <a:cubicBezTo>
                    <a:pt x="1462" y="767"/>
                    <a:pt x="1462" y="767"/>
                    <a:pt x="1462" y="767"/>
                  </a:cubicBezTo>
                  <a:cubicBezTo>
                    <a:pt x="1462" y="735"/>
                    <a:pt x="1462" y="735"/>
                    <a:pt x="1462" y="735"/>
                  </a:cubicBezTo>
                  <a:cubicBezTo>
                    <a:pt x="1462" y="415"/>
                    <a:pt x="1260" y="251"/>
                    <a:pt x="884" y="251"/>
                  </a:cubicBezTo>
                  <a:cubicBezTo>
                    <a:pt x="508" y="251"/>
                    <a:pt x="317" y="394"/>
                    <a:pt x="317" y="669"/>
                  </a:cubicBezTo>
                  <a:cubicBezTo>
                    <a:pt x="317" y="895"/>
                    <a:pt x="463" y="1024"/>
                    <a:pt x="696" y="1069"/>
                  </a:cubicBezTo>
                  <a:cubicBezTo>
                    <a:pt x="1156" y="1157"/>
                    <a:pt x="1156" y="1157"/>
                    <a:pt x="1156" y="1157"/>
                  </a:cubicBezTo>
                  <a:cubicBezTo>
                    <a:pt x="1546" y="1230"/>
                    <a:pt x="1765" y="1435"/>
                    <a:pt x="1765" y="1801"/>
                  </a:cubicBezTo>
                  <a:cubicBezTo>
                    <a:pt x="1765" y="2271"/>
                    <a:pt x="1434" y="2507"/>
                    <a:pt x="881" y="2507"/>
                  </a:cubicBezTo>
                  <a:cubicBezTo>
                    <a:pt x="331" y="2507"/>
                    <a:pt x="0" y="2261"/>
                    <a:pt x="0" y="1773"/>
                  </a:cubicBezTo>
                  <a:cubicBezTo>
                    <a:pt x="0" y="1742"/>
                    <a:pt x="0" y="1742"/>
                    <a:pt x="0" y="1742"/>
                  </a:cubicBezTo>
                  <a:cubicBezTo>
                    <a:pt x="289" y="1742"/>
                    <a:pt x="289" y="1742"/>
                    <a:pt x="289" y="1742"/>
                  </a:cubicBezTo>
                  <a:cubicBezTo>
                    <a:pt x="289" y="1773"/>
                    <a:pt x="289" y="1773"/>
                    <a:pt x="289" y="1773"/>
                  </a:cubicBezTo>
                  <a:cubicBezTo>
                    <a:pt x="289" y="2093"/>
                    <a:pt x="505" y="2257"/>
                    <a:pt x="881" y="2257"/>
                  </a:cubicBezTo>
                  <a:cubicBezTo>
                    <a:pt x="1260" y="2257"/>
                    <a:pt x="1469" y="2114"/>
                    <a:pt x="1469" y="1818"/>
                  </a:cubicBezTo>
                  <a:cubicBezTo>
                    <a:pt x="1469" y="1592"/>
                    <a:pt x="1323" y="1466"/>
                    <a:pt x="1090" y="1421"/>
                  </a:cubicBezTo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gray">
            <a:xfrm>
              <a:off x="-42698988" y="25850850"/>
              <a:ext cx="3175000" cy="4297362"/>
            </a:xfrm>
            <a:custGeom>
              <a:avLst/>
              <a:gdLst>
                <a:gd name="T0" fmla="*/ 1852 w 1852"/>
                <a:gd name="T1" fmla="*/ 1689 h 2507"/>
                <a:gd name="T2" fmla="*/ 1852 w 1852"/>
                <a:gd name="T3" fmla="*/ 1700 h 2507"/>
                <a:gd name="T4" fmla="*/ 937 w 1852"/>
                <a:gd name="T5" fmla="*/ 2507 h 2507"/>
                <a:gd name="T6" fmla="*/ 0 w 1852"/>
                <a:gd name="T7" fmla="*/ 1634 h 2507"/>
                <a:gd name="T8" fmla="*/ 0 w 1852"/>
                <a:gd name="T9" fmla="*/ 875 h 2507"/>
                <a:gd name="T10" fmla="*/ 940 w 1852"/>
                <a:gd name="T11" fmla="*/ 0 h 2507"/>
                <a:gd name="T12" fmla="*/ 1852 w 1852"/>
                <a:gd name="T13" fmla="*/ 805 h 2507"/>
                <a:gd name="T14" fmla="*/ 1852 w 1852"/>
                <a:gd name="T15" fmla="*/ 819 h 2507"/>
                <a:gd name="T16" fmla="*/ 1563 w 1852"/>
                <a:gd name="T17" fmla="*/ 819 h 2507"/>
                <a:gd name="T18" fmla="*/ 1563 w 1852"/>
                <a:gd name="T19" fmla="*/ 805 h 2507"/>
                <a:gd name="T20" fmla="*/ 940 w 1852"/>
                <a:gd name="T21" fmla="*/ 251 h 2507"/>
                <a:gd name="T22" fmla="*/ 289 w 1852"/>
                <a:gd name="T23" fmla="*/ 875 h 2507"/>
                <a:gd name="T24" fmla="*/ 289 w 1852"/>
                <a:gd name="T25" fmla="*/ 1634 h 2507"/>
                <a:gd name="T26" fmla="*/ 937 w 1852"/>
                <a:gd name="T27" fmla="*/ 2257 h 2507"/>
                <a:gd name="T28" fmla="*/ 1563 w 1852"/>
                <a:gd name="T29" fmla="*/ 1700 h 2507"/>
                <a:gd name="T30" fmla="*/ 1563 w 1852"/>
                <a:gd name="T31" fmla="*/ 1689 h 2507"/>
                <a:gd name="T32" fmla="*/ 1852 w 1852"/>
                <a:gd name="T33" fmla="*/ 1689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52" h="2507">
                  <a:moveTo>
                    <a:pt x="1852" y="1689"/>
                  </a:moveTo>
                  <a:cubicBezTo>
                    <a:pt x="1852" y="1700"/>
                    <a:pt x="1852" y="1700"/>
                    <a:pt x="1852" y="1700"/>
                  </a:cubicBezTo>
                  <a:cubicBezTo>
                    <a:pt x="1852" y="2215"/>
                    <a:pt x="1501" y="2507"/>
                    <a:pt x="937" y="2507"/>
                  </a:cubicBezTo>
                  <a:cubicBezTo>
                    <a:pt x="358" y="2507"/>
                    <a:pt x="0" y="2194"/>
                    <a:pt x="0" y="1634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310"/>
                    <a:pt x="358" y="0"/>
                    <a:pt x="940" y="0"/>
                  </a:cubicBezTo>
                  <a:cubicBezTo>
                    <a:pt x="1501" y="0"/>
                    <a:pt x="1852" y="290"/>
                    <a:pt x="1852" y="805"/>
                  </a:cubicBezTo>
                  <a:cubicBezTo>
                    <a:pt x="1852" y="819"/>
                    <a:pt x="1852" y="819"/>
                    <a:pt x="1852" y="819"/>
                  </a:cubicBezTo>
                  <a:cubicBezTo>
                    <a:pt x="1563" y="819"/>
                    <a:pt x="1563" y="819"/>
                    <a:pt x="1563" y="819"/>
                  </a:cubicBezTo>
                  <a:cubicBezTo>
                    <a:pt x="1563" y="805"/>
                    <a:pt x="1563" y="805"/>
                    <a:pt x="1563" y="805"/>
                  </a:cubicBezTo>
                  <a:cubicBezTo>
                    <a:pt x="1563" y="457"/>
                    <a:pt x="1326" y="251"/>
                    <a:pt x="940" y="251"/>
                  </a:cubicBezTo>
                  <a:cubicBezTo>
                    <a:pt x="532" y="251"/>
                    <a:pt x="289" y="478"/>
                    <a:pt x="289" y="875"/>
                  </a:cubicBezTo>
                  <a:cubicBezTo>
                    <a:pt x="289" y="1634"/>
                    <a:pt x="289" y="1634"/>
                    <a:pt x="289" y="1634"/>
                  </a:cubicBezTo>
                  <a:cubicBezTo>
                    <a:pt x="289" y="2031"/>
                    <a:pt x="532" y="2257"/>
                    <a:pt x="937" y="2257"/>
                  </a:cubicBezTo>
                  <a:cubicBezTo>
                    <a:pt x="1326" y="2257"/>
                    <a:pt x="1563" y="2051"/>
                    <a:pt x="1563" y="1700"/>
                  </a:cubicBezTo>
                  <a:cubicBezTo>
                    <a:pt x="1563" y="1689"/>
                    <a:pt x="1563" y="1689"/>
                    <a:pt x="1563" y="1689"/>
                  </a:cubicBezTo>
                  <a:lnTo>
                    <a:pt x="1852" y="168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gray">
            <a:xfrm>
              <a:off x="-38561963" y="25911175"/>
              <a:ext cx="3114675" cy="4178300"/>
            </a:xfrm>
            <a:custGeom>
              <a:avLst/>
              <a:gdLst>
                <a:gd name="T0" fmla="*/ 1650 w 1962"/>
                <a:gd name="T1" fmla="*/ 1448 h 2632"/>
                <a:gd name="T2" fmla="*/ 312 w 1962"/>
                <a:gd name="T3" fmla="*/ 1448 h 2632"/>
                <a:gd name="T4" fmla="*/ 312 w 1962"/>
                <a:gd name="T5" fmla="*/ 2632 h 2632"/>
                <a:gd name="T6" fmla="*/ 0 w 1962"/>
                <a:gd name="T7" fmla="*/ 2632 h 2632"/>
                <a:gd name="T8" fmla="*/ 0 w 1962"/>
                <a:gd name="T9" fmla="*/ 0 h 2632"/>
                <a:gd name="T10" fmla="*/ 312 w 1962"/>
                <a:gd name="T11" fmla="*/ 0 h 2632"/>
                <a:gd name="T12" fmla="*/ 312 w 1962"/>
                <a:gd name="T13" fmla="*/ 1177 h 2632"/>
                <a:gd name="T14" fmla="*/ 1650 w 1962"/>
                <a:gd name="T15" fmla="*/ 1177 h 2632"/>
                <a:gd name="T16" fmla="*/ 1650 w 1962"/>
                <a:gd name="T17" fmla="*/ 0 h 2632"/>
                <a:gd name="T18" fmla="*/ 1962 w 1962"/>
                <a:gd name="T19" fmla="*/ 0 h 2632"/>
                <a:gd name="T20" fmla="*/ 1962 w 1962"/>
                <a:gd name="T21" fmla="*/ 2632 h 2632"/>
                <a:gd name="T22" fmla="*/ 1650 w 1962"/>
                <a:gd name="T23" fmla="*/ 2632 h 2632"/>
                <a:gd name="T24" fmla="*/ 1650 w 1962"/>
                <a:gd name="T25" fmla="*/ 1448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2" h="2632">
                  <a:moveTo>
                    <a:pt x="1650" y="1448"/>
                  </a:moveTo>
                  <a:lnTo>
                    <a:pt x="312" y="1448"/>
                  </a:lnTo>
                  <a:lnTo>
                    <a:pt x="312" y="2632"/>
                  </a:lnTo>
                  <a:lnTo>
                    <a:pt x="0" y="2632"/>
                  </a:lnTo>
                  <a:lnTo>
                    <a:pt x="0" y="0"/>
                  </a:lnTo>
                  <a:lnTo>
                    <a:pt x="312" y="0"/>
                  </a:lnTo>
                  <a:lnTo>
                    <a:pt x="312" y="1177"/>
                  </a:lnTo>
                  <a:lnTo>
                    <a:pt x="1650" y="1177"/>
                  </a:lnTo>
                  <a:lnTo>
                    <a:pt x="1650" y="0"/>
                  </a:lnTo>
                  <a:lnTo>
                    <a:pt x="1962" y="0"/>
                  </a:lnTo>
                  <a:lnTo>
                    <a:pt x="1962" y="2632"/>
                  </a:lnTo>
                  <a:lnTo>
                    <a:pt x="1650" y="2632"/>
                  </a:lnTo>
                  <a:lnTo>
                    <a:pt x="1650" y="1448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gray">
            <a:xfrm>
              <a:off x="-34396363" y="25911175"/>
              <a:ext cx="2697163" cy="4178300"/>
            </a:xfrm>
            <a:custGeom>
              <a:avLst/>
              <a:gdLst>
                <a:gd name="T0" fmla="*/ 0 w 1699"/>
                <a:gd name="T1" fmla="*/ 0 h 2632"/>
                <a:gd name="T2" fmla="*/ 1699 w 1699"/>
                <a:gd name="T3" fmla="*/ 0 h 2632"/>
                <a:gd name="T4" fmla="*/ 1699 w 1699"/>
                <a:gd name="T5" fmla="*/ 271 h 2632"/>
                <a:gd name="T6" fmla="*/ 312 w 1699"/>
                <a:gd name="T7" fmla="*/ 271 h 2632"/>
                <a:gd name="T8" fmla="*/ 312 w 1699"/>
                <a:gd name="T9" fmla="*/ 1177 h 2632"/>
                <a:gd name="T10" fmla="*/ 1511 w 1699"/>
                <a:gd name="T11" fmla="*/ 1177 h 2632"/>
                <a:gd name="T12" fmla="*/ 1511 w 1699"/>
                <a:gd name="T13" fmla="*/ 1448 h 2632"/>
                <a:gd name="T14" fmla="*/ 312 w 1699"/>
                <a:gd name="T15" fmla="*/ 1448 h 2632"/>
                <a:gd name="T16" fmla="*/ 312 w 1699"/>
                <a:gd name="T17" fmla="*/ 2361 h 2632"/>
                <a:gd name="T18" fmla="*/ 1699 w 1699"/>
                <a:gd name="T19" fmla="*/ 2361 h 2632"/>
                <a:gd name="T20" fmla="*/ 1699 w 1699"/>
                <a:gd name="T21" fmla="*/ 2632 h 2632"/>
                <a:gd name="T22" fmla="*/ 0 w 1699"/>
                <a:gd name="T23" fmla="*/ 2632 h 2632"/>
                <a:gd name="T24" fmla="*/ 0 w 1699"/>
                <a:gd name="T25" fmla="*/ 0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9" h="2632">
                  <a:moveTo>
                    <a:pt x="0" y="0"/>
                  </a:moveTo>
                  <a:lnTo>
                    <a:pt x="1699" y="0"/>
                  </a:lnTo>
                  <a:lnTo>
                    <a:pt x="1699" y="271"/>
                  </a:lnTo>
                  <a:lnTo>
                    <a:pt x="312" y="271"/>
                  </a:lnTo>
                  <a:lnTo>
                    <a:pt x="312" y="1177"/>
                  </a:lnTo>
                  <a:lnTo>
                    <a:pt x="1511" y="1177"/>
                  </a:lnTo>
                  <a:lnTo>
                    <a:pt x="1511" y="1448"/>
                  </a:lnTo>
                  <a:lnTo>
                    <a:pt x="312" y="1448"/>
                  </a:lnTo>
                  <a:lnTo>
                    <a:pt x="312" y="2361"/>
                  </a:lnTo>
                  <a:lnTo>
                    <a:pt x="1699" y="2361"/>
                  </a:lnTo>
                  <a:lnTo>
                    <a:pt x="1699" y="2632"/>
                  </a:lnTo>
                  <a:lnTo>
                    <a:pt x="0" y="2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gray">
            <a:xfrm>
              <a:off x="-28759150" y="25850850"/>
              <a:ext cx="3175000" cy="4297362"/>
            </a:xfrm>
            <a:custGeom>
              <a:avLst/>
              <a:gdLst>
                <a:gd name="T0" fmla="*/ 1852 w 1852"/>
                <a:gd name="T1" fmla="*/ 1689 h 2507"/>
                <a:gd name="T2" fmla="*/ 1852 w 1852"/>
                <a:gd name="T3" fmla="*/ 1700 h 2507"/>
                <a:gd name="T4" fmla="*/ 936 w 1852"/>
                <a:gd name="T5" fmla="*/ 2507 h 2507"/>
                <a:gd name="T6" fmla="*/ 0 w 1852"/>
                <a:gd name="T7" fmla="*/ 1634 h 2507"/>
                <a:gd name="T8" fmla="*/ 0 w 1852"/>
                <a:gd name="T9" fmla="*/ 875 h 2507"/>
                <a:gd name="T10" fmla="*/ 940 w 1852"/>
                <a:gd name="T11" fmla="*/ 0 h 2507"/>
                <a:gd name="T12" fmla="*/ 1852 w 1852"/>
                <a:gd name="T13" fmla="*/ 805 h 2507"/>
                <a:gd name="T14" fmla="*/ 1852 w 1852"/>
                <a:gd name="T15" fmla="*/ 819 h 2507"/>
                <a:gd name="T16" fmla="*/ 1563 w 1852"/>
                <a:gd name="T17" fmla="*/ 819 h 2507"/>
                <a:gd name="T18" fmla="*/ 1563 w 1852"/>
                <a:gd name="T19" fmla="*/ 805 h 2507"/>
                <a:gd name="T20" fmla="*/ 940 w 1852"/>
                <a:gd name="T21" fmla="*/ 251 h 2507"/>
                <a:gd name="T22" fmla="*/ 288 w 1852"/>
                <a:gd name="T23" fmla="*/ 875 h 2507"/>
                <a:gd name="T24" fmla="*/ 288 w 1852"/>
                <a:gd name="T25" fmla="*/ 1634 h 2507"/>
                <a:gd name="T26" fmla="*/ 936 w 1852"/>
                <a:gd name="T27" fmla="*/ 2257 h 2507"/>
                <a:gd name="T28" fmla="*/ 1563 w 1852"/>
                <a:gd name="T29" fmla="*/ 1700 h 2507"/>
                <a:gd name="T30" fmla="*/ 1563 w 1852"/>
                <a:gd name="T31" fmla="*/ 1689 h 2507"/>
                <a:gd name="T32" fmla="*/ 1852 w 1852"/>
                <a:gd name="T33" fmla="*/ 1689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52" h="2507">
                  <a:moveTo>
                    <a:pt x="1852" y="1689"/>
                  </a:moveTo>
                  <a:cubicBezTo>
                    <a:pt x="1852" y="1700"/>
                    <a:pt x="1852" y="1700"/>
                    <a:pt x="1852" y="1700"/>
                  </a:cubicBezTo>
                  <a:cubicBezTo>
                    <a:pt x="1852" y="2215"/>
                    <a:pt x="1501" y="2507"/>
                    <a:pt x="936" y="2507"/>
                  </a:cubicBezTo>
                  <a:cubicBezTo>
                    <a:pt x="358" y="2507"/>
                    <a:pt x="0" y="2194"/>
                    <a:pt x="0" y="1634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310"/>
                    <a:pt x="358" y="0"/>
                    <a:pt x="940" y="0"/>
                  </a:cubicBezTo>
                  <a:cubicBezTo>
                    <a:pt x="1501" y="0"/>
                    <a:pt x="1852" y="290"/>
                    <a:pt x="1852" y="805"/>
                  </a:cubicBezTo>
                  <a:cubicBezTo>
                    <a:pt x="1852" y="819"/>
                    <a:pt x="1852" y="819"/>
                    <a:pt x="1852" y="819"/>
                  </a:cubicBezTo>
                  <a:cubicBezTo>
                    <a:pt x="1563" y="819"/>
                    <a:pt x="1563" y="819"/>
                    <a:pt x="1563" y="819"/>
                  </a:cubicBezTo>
                  <a:cubicBezTo>
                    <a:pt x="1563" y="805"/>
                    <a:pt x="1563" y="805"/>
                    <a:pt x="1563" y="805"/>
                  </a:cubicBezTo>
                  <a:cubicBezTo>
                    <a:pt x="1563" y="457"/>
                    <a:pt x="1326" y="251"/>
                    <a:pt x="940" y="251"/>
                  </a:cubicBezTo>
                  <a:cubicBezTo>
                    <a:pt x="532" y="251"/>
                    <a:pt x="288" y="478"/>
                    <a:pt x="288" y="875"/>
                  </a:cubicBezTo>
                  <a:cubicBezTo>
                    <a:pt x="288" y="1634"/>
                    <a:pt x="288" y="1634"/>
                    <a:pt x="288" y="1634"/>
                  </a:cubicBezTo>
                  <a:cubicBezTo>
                    <a:pt x="288" y="2031"/>
                    <a:pt x="532" y="2257"/>
                    <a:pt x="936" y="2257"/>
                  </a:cubicBezTo>
                  <a:cubicBezTo>
                    <a:pt x="1326" y="2257"/>
                    <a:pt x="1563" y="2051"/>
                    <a:pt x="1563" y="1700"/>
                  </a:cubicBezTo>
                  <a:cubicBezTo>
                    <a:pt x="1563" y="1689"/>
                    <a:pt x="1563" y="1689"/>
                    <a:pt x="1563" y="1689"/>
                  </a:cubicBezTo>
                  <a:lnTo>
                    <a:pt x="1852" y="168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6" name="Freeform 20"/>
            <p:cNvSpPr>
              <a:spLocks noEditPoints="1"/>
            </p:cNvSpPr>
            <p:nvPr userDrawn="1"/>
          </p:nvSpPr>
          <p:spPr bwMode="gray">
            <a:xfrm>
              <a:off x="-24807863" y="25850850"/>
              <a:ext cx="3235325" cy="4297362"/>
            </a:xfrm>
            <a:custGeom>
              <a:avLst/>
              <a:gdLst>
                <a:gd name="T0" fmla="*/ 1887 w 1887"/>
                <a:gd name="T1" fmla="*/ 1634 h 2507"/>
                <a:gd name="T2" fmla="*/ 940 w 1887"/>
                <a:gd name="T3" fmla="*/ 2507 h 2507"/>
                <a:gd name="T4" fmla="*/ 0 w 1887"/>
                <a:gd name="T5" fmla="*/ 1634 h 2507"/>
                <a:gd name="T6" fmla="*/ 0 w 1887"/>
                <a:gd name="T7" fmla="*/ 875 h 2507"/>
                <a:gd name="T8" fmla="*/ 947 w 1887"/>
                <a:gd name="T9" fmla="*/ 0 h 2507"/>
                <a:gd name="T10" fmla="*/ 1887 w 1887"/>
                <a:gd name="T11" fmla="*/ 875 h 2507"/>
                <a:gd name="T12" fmla="*/ 1887 w 1887"/>
                <a:gd name="T13" fmla="*/ 1634 h 2507"/>
                <a:gd name="T14" fmla="*/ 1598 w 1887"/>
                <a:gd name="T15" fmla="*/ 875 h 2507"/>
                <a:gd name="T16" fmla="*/ 947 w 1887"/>
                <a:gd name="T17" fmla="*/ 251 h 2507"/>
                <a:gd name="T18" fmla="*/ 289 w 1887"/>
                <a:gd name="T19" fmla="*/ 875 h 2507"/>
                <a:gd name="T20" fmla="*/ 289 w 1887"/>
                <a:gd name="T21" fmla="*/ 1634 h 2507"/>
                <a:gd name="T22" fmla="*/ 940 w 1887"/>
                <a:gd name="T23" fmla="*/ 2257 h 2507"/>
                <a:gd name="T24" fmla="*/ 1598 w 1887"/>
                <a:gd name="T25" fmla="*/ 1634 h 2507"/>
                <a:gd name="T26" fmla="*/ 1598 w 1887"/>
                <a:gd name="T27" fmla="*/ 875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7" h="2507">
                  <a:moveTo>
                    <a:pt x="1887" y="1634"/>
                  </a:moveTo>
                  <a:cubicBezTo>
                    <a:pt x="1887" y="2194"/>
                    <a:pt x="1529" y="2507"/>
                    <a:pt x="940" y="2507"/>
                  </a:cubicBezTo>
                  <a:cubicBezTo>
                    <a:pt x="359" y="2507"/>
                    <a:pt x="0" y="2194"/>
                    <a:pt x="0" y="1634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310"/>
                    <a:pt x="359" y="0"/>
                    <a:pt x="947" y="0"/>
                  </a:cubicBezTo>
                  <a:cubicBezTo>
                    <a:pt x="1529" y="0"/>
                    <a:pt x="1887" y="310"/>
                    <a:pt x="1887" y="875"/>
                  </a:cubicBezTo>
                  <a:lnTo>
                    <a:pt x="1887" y="1634"/>
                  </a:lnTo>
                  <a:close/>
                  <a:moveTo>
                    <a:pt x="1598" y="875"/>
                  </a:moveTo>
                  <a:cubicBezTo>
                    <a:pt x="1598" y="478"/>
                    <a:pt x="1355" y="251"/>
                    <a:pt x="947" y="251"/>
                  </a:cubicBezTo>
                  <a:cubicBezTo>
                    <a:pt x="533" y="251"/>
                    <a:pt x="289" y="478"/>
                    <a:pt x="289" y="875"/>
                  </a:cubicBezTo>
                  <a:cubicBezTo>
                    <a:pt x="289" y="1634"/>
                    <a:pt x="289" y="1634"/>
                    <a:pt x="289" y="1634"/>
                  </a:cubicBezTo>
                  <a:cubicBezTo>
                    <a:pt x="289" y="2031"/>
                    <a:pt x="533" y="2257"/>
                    <a:pt x="940" y="2257"/>
                  </a:cubicBezTo>
                  <a:cubicBezTo>
                    <a:pt x="1355" y="2257"/>
                    <a:pt x="1598" y="2031"/>
                    <a:pt x="1598" y="1634"/>
                  </a:cubicBezTo>
                  <a:lnTo>
                    <a:pt x="1598" y="8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gray">
            <a:xfrm>
              <a:off x="-20581938" y="25911175"/>
              <a:ext cx="3594100" cy="4178300"/>
            </a:xfrm>
            <a:custGeom>
              <a:avLst/>
              <a:gdLst>
                <a:gd name="T0" fmla="*/ 1956 w 2264"/>
                <a:gd name="T1" fmla="*/ 613 h 2632"/>
                <a:gd name="T2" fmla="*/ 1132 w 2264"/>
                <a:gd name="T3" fmla="*/ 2151 h 2632"/>
                <a:gd name="T4" fmla="*/ 312 w 2264"/>
                <a:gd name="T5" fmla="*/ 613 h 2632"/>
                <a:gd name="T6" fmla="*/ 312 w 2264"/>
                <a:gd name="T7" fmla="*/ 2632 h 2632"/>
                <a:gd name="T8" fmla="*/ 0 w 2264"/>
                <a:gd name="T9" fmla="*/ 2632 h 2632"/>
                <a:gd name="T10" fmla="*/ 0 w 2264"/>
                <a:gd name="T11" fmla="*/ 0 h 2632"/>
                <a:gd name="T12" fmla="*/ 302 w 2264"/>
                <a:gd name="T13" fmla="*/ 0 h 2632"/>
                <a:gd name="T14" fmla="*/ 1132 w 2264"/>
                <a:gd name="T15" fmla="*/ 1557 h 2632"/>
                <a:gd name="T16" fmla="*/ 1963 w 2264"/>
                <a:gd name="T17" fmla="*/ 0 h 2632"/>
                <a:gd name="T18" fmla="*/ 2264 w 2264"/>
                <a:gd name="T19" fmla="*/ 0 h 2632"/>
                <a:gd name="T20" fmla="*/ 2264 w 2264"/>
                <a:gd name="T21" fmla="*/ 2632 h 2632"/>
                <a:gd name="T22" fmla="*/ 1956 w 2264"/>
                <a:gd name="T23" fmla="*/ 2632 h 2632"/>
                <a:gd name="T24" fmla="*/ 1956 w 2264"/>
                <a:gd name="T25" fmla="*/ 613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4" h="2632">
                  <a:moveTo>
                    <a:pt x="1956" y="613"/>
                  </a:moveTo>
                  <a:lnTo>
                    <a:pt x="1132" y="2151"/>
                  </a:lnTo>
                  <a:lnTo>
                    <a:pt x="312" y="613"/>
                  </a:lnTo>
                  <a:lnTo>
                    <a:pt x="312" y="2632"/>
                  </a:lnTo>
                  <a:lnTo>
                    <a:pt x="0" y="263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1132" y="1557"/>
                  </a:lnTo>
                  <a:lnTo>
                    <a:pt x="1963" y="0"/>
                  </a:lnTo>
                  <a:lnTo>
                    <a:pt x="2264" y="0"/>
                  </a:lnTo>
                  <a:lnTo>
                    <a:pt x="2264" y="2632"/>
                  </a:lnTo>
                  <a:lnTo>
                    <a:pt x="1956" y="2632"/>
                  </a:lnTo>
                  <a:lnTo>
                    <a:pt x="1956" y="61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8" name="Freeform 22"/>
            <p:cNvSpPr>
              <a:spLocks noEditPoints="1"/>
            </p:cNvSpPr>
            <p:nvPr userDrawn="1"/>
          </p:nvSpPr>
          <p:spPr bwMode="gray">
            <a:xfrm>
              <a:off x="-15936913" y="25911175"/>
              <a:ext cx="2906713" cy="4178300"/>
            </a:xfrm>
            <a:custGeom>
              <a:avLst/>
              <a:gdLst>
                <a:gd name="T0" fmla="*/ 0 w 1696"/>
                <a:gd name="T1" fmla="*/ 0 h 2438"/>
                <a:gd name="T2" fmla="*/ 915 w 1696"/>
                <a:gd name="T3" fmla="*/ 0 h 2438"/>
                <a:gd name="T4" fmla="*/ 1696 w 1696"/>
                <a:gd name="T5" fmla="*/ 756 h 2438"/>
                <a:gd name="T6" fmla="*/ 915 w 1696"/>
                <a:gd name="T7" fmla="*/ 1515 h 2438"/>
                <a:gd name="T8" fmla="*/ 289 w 1696"/>
                <a:gd name="T9" fmla="*/ 1515 h 2438"/>
                <a:gd name="T10" fmla="*/ 289 w 1696"/>
                <a:gd name="T11" fmla="*/ 2438 h 2438"/>
                <a:gd name="T12" fmla="*/ 0 w 1696"/>
                <a:gd name="T13" fmla="*/ 2438 h 2438"/>
                <a:gd name="T14" fmla="*/ 0 w 1696"/>
                <a:gd name="T15" fmla="*/ 0 h 2438"/>
                <a:gd name="T16" fmla="*/ 289 w 1696"/>
                <a:gd name="T17" fmla="*/ 1264 h 2438"/>
                <a:gd name="T18" fmla="*/ 908 w 1696"/>
                <a:gd name="T19" fmla="*/ 1264 h 2438"/>
                <a:gd name="T20" fmla="*/ 1400 w 1696"/>
                <a:gd name="T21" fmla="*/ 756 h 2438"/>
                <a:gd name="T22" fmla="*/ 908 w 1696"/>
                <a:gd name="T23" fmla="*/ 251 h 2438"/>
                <a:gd name="T24" fmla="*/ 289 w 1696"/>
                <a:gd name="T25" fmla="*/ 251 h 2438"/>
                <a:gd name="T26" fmla="*/ 289 w 1696"/>
                <a:gd name="T27" fmla="*/ 1264 h 2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6" h="2438">
                  <a:moveTo>
                    <a:pt x="0" y="0"/>
                  </a:moveTo>
                  <a:cubicBezTo>
                    <a:pt x="915" y="0"/>
                    <a:pt x="915" y="0"/>
                    <a:pt x="915" y="0"/>
                  </a:cubicBezTo>
                  <a:cubicBezTo>
                    <a:pt x="1389" y="0"/>
                    <a:pt x="1696" y="234"/>
                    <a:pt x="1696" y="756"/>
                  </a:cubicBezTo>
                  <a:cubicBezTo>
                    <a:pt x="1696" y="1282"/>
                    <a:pt x="1389" y="1515"/>
                    <a:pt x="915" y="1515"/>
                  </a:cubicBezTo>
                  <a:cubicBezTo>
                    <a:pt x="289" y="1515"/>
                    <a:pt x="289" y="1515"/>
                    <a:pt x="289" y="1515"/>
                  </a:cubicBezTo>
                  <a:cubicBezTo>
                    <a:pt x="289" y="2438"/>
                    <a:pt x="289" y="2438"/>
                    <a:pt x="289" y="2438"/>
                  </a:cubicBezTo>
                  <a:cubicBezTo>
                    <a:pt x="0" y="2438"/>
                    <a:pt x="0" y="2438"/>
                    <a:pt x="0" y="2438"/>
                  </a:cubicBezTo>
                  <a:lnTo>
                    <a:pt x="0" y="0"/>
                  </a:lnTo>
                  <a:close/>
                  <a:moveTo>
                    <a:pt x="289" y="1264"/>
                  </a:moveTo>
                  <a:cubicBezTo>
                    <a:pt x="908" y="1264"/>
                    <a:pt x="908" y="1264"/>
                    <a:pt x="908" y="1264"/>
                  </a:cubicBezTo>
                  <a:cubicBezTo>
                    <a:pt x="1208" y="1264"/>
                    <a:pt x="1400" y="1114"/>
                    <a:pt x="1400" y="756"/>
                  </a:cubicBezTo>
                  <a:cubicBezTo>
                    <a:pt x="1400" y="401"/>
                    <a:pt x="1205" y="251"/>
                    <a:pt x="908" y="251"/>
                  </a:cubicBezTo>
                  <a:cubicBezTo>
                    <a:pt x="289" y="251"/>
                    <a:pt x="289" y="251"/>
                    <a:pt x="289" y="251"/>
                  </a:cubicBezTo>
                  <a:lnTo>
                    <a:pt x="289" y="126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9" name="Freeform 23"/>
            <p:cNvSpPr>
              <a:spLocks noEditPoints="1"/>
            </p:cNvSpPr>
            <p:nvPr userDrawn="1"/>
          </p:nvSpPr>
          <p:spPr bwMode="gray">
            <a:xfrm>
              <a:off x="-13077825" y="25911175"/>
              <a:ext cx="3687763" cy="4178300"/>
            </a:xfrm>
            <a:custGeom>
              <a:avLst/>
              <a:gdLst>
                <a:gd name="T0" fmla="*/ 2323 w 2323"/>
                <a:gd name="T1" fmla="*/ 2632 h 2632"/>
                <a:gd name="T2" fmla="*/ 1989 w 2323"/>
                <a:gd name="T3" fmla="*/ 2632 h 2632"/>
                <a:gd name="T4" fmla="*/ 1741 w 2323"/>
                <a:gd name="T5" fmla="*/ 1955 h 2632"/>
                <a:gd name="T6" fmla="*/ 556 w 2323"/>
                <a:gd name="T7" fmla="*/ 1955 h 2632"/>
                <a:gd name="T8" fmla="*/ 308 w 2323"/>
                <a:gd name="T9" fmla="*/ 2632 h 2632"/>
                <a:gd name="T10" fmla="*/ 0 w 2323"/>
                <a:gd name="T11" fmla="*/ 2632 h 2632"/>
                <a:gd name="T12" fmla="*/ 974 w 2323"/>
                <a:gd name="T13" fmla="*/ 0 h 2632"/>
                <a:gd name="T14" fmla="*/ 1353 w 2323"/>
                <a:gd name="T15" fmla="*/ 0 h 2632"/>
                <a:gd name="T16" fmla="*/ 2323 w 2323"/>
                <a:gd name="T17" fmla="*/ 2632 h 2632"/>
                <a:gd name="T18" fmla="*/ 639 w 2323"/>
                <a:gd name="T19" fmla="*/ 1684 h 2632"/>
                <a:gd name="T20" fmla="*/ 1654 w 2323"/>
                <a:gd name="T21" fmla="*/ 1684 h 2632"/>
                <a:gd name="T22" fmla="*/ 1147 w 2323"/>
                <a:gd name="T23" fmla="*/ 331 h 2632"/>
                <a:gd name="T24" fmla="*/ 639 w 2323"/>
                <a:gd name="T25" fmla="*/ 1684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23" h="2632">
                  <a:moveTo>
                    <a:pt x="2323" y="2632"/>
                  </a:moveTo>
                  <a:lnTo>
                    <a:pt x="1989" y="2632"/>
                  </a:lnTo>
                  <a:lnTo>
                    <a:pt x="1741" y="1955"/>
                  </a:lnTo>
                  <a:lnTo>
                    <a:pt x="556" y="1955"/>
                  </a:lnTo>
                  <a:lnTo>
                    <a:pt x="308" y="2632"/>
                  </a:lnTo>
                  <a:lnTo>
                    <a:pt x="0" y="2632"/>
                  </a:lnTo>
                  <a:lnTo>
                    <a:pt x="974" y="0"/>
                  </a:lnTo>
                  <a:lnTo>
                    <a:pt x="1353" y="0"/>
                  </a:lnTo>
                  <a:lnTo>
                    <a:pt x="2323" y="2632"/>
                  </a:lnTo>
                  <a:close/>
                  <a:moveTo>
                    <a:pt x="639" y="1684"/>
                  </a:moveTo>
                  <a:lnTo>
                    <a:pt x="1654" y="1684"/>
                  </a:lnTo>
                  <a:lnTo>
                    <a:pt x="1147" y="331"/>
                  </a:lnTo>
                  <a:lnTo>
                    <a:pt x="639" y="168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30" name="Freeform 24"/>
            <p:cNvSpPr>
              <a:spLocks/>
            </p:cNvSpPr>
            <p:nvPr userDrawn="1"/>
          </p:nvSpPr>
          <p:spPr bwMode="gray">
            <a:xfrm>
              <a:off x="-8726488" y="25911175"/>
              <a:ext cx="3114675" cy="4178300"/>
            </a:xfrm>
            <a:custGeom>
              <a:avLst/>
              <a:gdLst>
                <a:gd name="T0" fmla="*/ 312 w 1962"/>
                <a:gd name="T1" fmla="*/ 568 h 2632"/>
                <a:gd name="T2" fmla="*/ 312 w 1962"/>
                <a:gd name="T3" fmla="*/ 2632 h 2632"/>
                <a:gd name="T4" fmla="*/ 0 w 1962"/>
                <a:gd name="T5" fmla="*/ 2632 h 2632"/>
                <a:gd name="T6" fmla="*/ 0 w 1962"/>
                <a:gd name="T7" fmla="*/ 0 h 2632"/>
                <a:gd name="T8" fmla="*/ 292 w 1962"/>
                <a:gd name="T9" fmla="*/ 0 h 2632"/>
                <a:gd name="T10" fmla="*/ 1650 w 1962"/>
                <a:gd name="T11" fmla="*/ 2060 h 2632"/>
                <a:gd name="T12" fmla="*/ 1650 w 1962"/>
                <a:gd name="T13" fmla="*/ 0 h 2632"/>
                <a:gd name="T14" fmla="*/ 1962 w 1962"/>
                <a:gd name="T15" fmla="*/ 0 h 2632"/>
                <a:gd name="T16" fmla="*/ 1962 w 1962"/>
                <a:gd name="T17" fmla="*/ 2632 h 2632"/>
                <a:gd name="T18" fmla="*/ 1669 w 1962"/>
                <a:gd name="T19" fmla="*/ 2632 h 2632"/>
                <a:gd name="T20" fmla="*/ 312 w 1962"/>
                <a:gd name="T21" fmla="*/ 568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2" h="2632">
                  <a:moveTo>
                    <a:pt x="312" y="568"/>
                  </a:moveTo>
                  <a:lnTo>
                    <a:pt x="312" y="2632"/>
                  </a:lnTo>
                  <a:lnTo>
                    <a:pt x="0" y="2632"/>
                  </a:lnTo>
                  <a:lnTo>
                    <a:pt x="0" y="0"/>
                  </a:lnTo>
                  <a:lnTo>
                    <a:pt x="292" y="0"/>
                  </a:lnTo>
                  <a:lnTo>
                    <a:pt x="1650" y="2060"/>
                  </a:lnTo>
                  <a:lnTo>
                    <a:pt x="1650" y="0"/>
                  </a:lnTo>
                  <a:lnTo>
                    <a:pt x="1962" y="0"/>
                  </a:lnTo>
                  <a:lnTo>
                    <a:pt x="1962" y="2632"/>
                  </a:lnTo>
                  <a:lnTo>
                    <a:pt x="1669" y="2632"/>
                  </a:lnTo>
                  <a:lnTo>
                    <a:pt x="312" y="568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31" name="Freeform 25"/>
            <p:cNvSpPr>
              <a:spLocks/>
            </p:cNvSpPr>
            <p:nvPr userDrawn="1"/>
          </p:nvSpPr>
          <p:spPr bwMode="gray">
            <a:xfrm>
              <a:off x="-4956175" y="25911175"/>
              <a:ext cx="3600450" cy="4178300"/>
            </a:xfrm>
            <a:custGeom>
              <a:avLst/>
              <a:gdLst>
                <a:gd name="T0" fmla="*/ 1291 w 2268"/>
                <a:gd name="T1" fmla="*/ 2632 h 2632"/>
                <a:gd name="T2" fmla="*/ 982 w 2268"/>
                <a:gd name="T3" fmla="*/ 2632 h 2632"/>
                <a:gd name="T4" fmla="*/ 982 w 2268"/>
                <a:gd name="T5" fmla="*/ 1625 h 2632"/>
                <a:gd name="T6" fmla="*/ 0 w 2268"/>
                <a:gd name="T7" fmla="*/ 0 h 2632"/>
                <a:gd name="T8" fmla="*/ 373 w 2268"/>
                <a:gd name="T9" fmla="*/ 0 h 2632"/>
                <a:gd name="T10" fmla="*/ 1140 w 2268"/>
                <a:gd name="T11" fmla="*/ 1313 h 2632"/>
                <a:gd name="T12" fmla="*/ 1914 w 2268"/>
                <a:gd name="T13" fmla="*/ 0 h 2632"/>
                <a:gd name="T14" fmla="*/ 2268 w 2268"/>
                <a:gd name="T15" fmla="*/ 0 h 2632"/>
                <a:gd name="T16" fmla="*/ 1291 w 2268"/>
                <a:gd name="T17" fmla="*/ 1625 h 2632"/>
                <a:gd name="T18" fmla="*/ 1291 w 2268"/>
                <a:gd name="T19" fmla="*/ 2632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68" h="2632">
                  <a:moveTo>
                    <a:pt x="1291" y="2632"/>
                  </a:moveTo>
                  <a:lnTo>
                    <a:pt x="982" y="2632"/>
                  </a:lnTo>
                  <a:lnTo>
                    <a:pt x="982" y="1625"/>
                  </a:lnTo>
                  <a:lnTo>
                    <a:pt x="0" y="0"/>
                  </a:lnTo>
                  <a:lnTo>
                    <a:pt x="373" y="0"/>
                  </a:lnTo>
                  <a:lnTo>
                    <a:pt x="1140" y="1313"/>
                  </a:lnTo>
                  <a:lnTo>
                    <a:pt x="1914" y="0"/>
                  </a:lnTo>
                  <a:lnTo>
                    <a:pt x="2268" y="0"/>
                  </a:lnTo>
                  <a:lnTo>
                    <a:pt x="1291" y="1625"/>
                  </a:lnTo>
                  <a:lnTo>
                    <a:pt x="1291" y="2632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32" name="Freeform 26"/>
            <p:cNvSpPr>
              <a:spLocks/>
            </p:cNvSpPr>
            <p:nvPr userDrawn="1"/>
          </p:nvSpPr>
          <p:spPr bwMode="gray">
            <a:xfrm>
              <a:off x="-27190700" y="4924426"/>
              <a:ext cx="11818938" cy="15319375"/>
            </a:xfrm>
            <a:custGeom>
              <a:avLst/>
              <a:gdLst>
                <a:gd name="T0" fmla="*/ 1642 w 7445"/>
                <a:gd name="T1" fmla="*/ 5653 h 9650"/>
                <a:gd name="T2" fmla="*/ 1642 w 7445"/>
                <a:gd name="T3" fmla="*/ 9650 h 9650"/>
                <a:gd name="T4" fmla="*/ 0 w 7445"/>
                <a:gd name="T5" fmla="*/ 9650 h 9650"/>
                <a:gd name="T6" fmla="*/ 0 w 7445"/>
                <a:gd name="T7" fmla="*/ 0 h 9650"/>
                <a:gd name="T8" fmla="*/ 1642 w 7445"/>
                <a:gd name="T9" fmla="*/ 0 h 9650"/>
                <a:gd name="T10" fmla="*/ 1642 w 7445"/>
                <a:gd name="T11" fmla="*/ 4233 h 9650"/>
                <a:gd name="T12" fmla="*/ 5805 w 7445"/>
                <a:gd name="T13" fmla="*/ 4233 h 9650"/>
                <a:gd name="T14" fmla="*/ 5805 w 7445"/>
                <a:gd name="T15" fmla="*/ 0 h 9650"/>
                <a:gd name="T16" fmla="*/ 7445 w 7445"/>
                <a:gd name="T17" fmla="*/ 0 h 9650"/>
                <a:gd name="T18" fmla="*/ 7445 w 7445"/>
                <a:gd name="T19" fmla="*/ 9650 h 9650"/>
                <a:gd name="T20" fmla="*/ 5805 w 7445"/>
                <a:gd name="T21" fmla="*/ 9650 h 9650"/>
                <a:gd name="T22" fmla="*/ 5805 w 7445"/>
                <a:gd name="T23" fmla="*/ 5653 h 9650"/>
                <a:gd name="T24" fmla="*/ 1642 w 7445"/>
                <a:gd name="T25" fmla="*/ 5653 h 9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45" h="9650">
                  <a:moveTo>
                    <a:pt x="1642" y="5653"/>
                  </a:moveTo>
                  <a:lnTo>
                    <a:pt x="1642" y="9650"/>
                  </a:lnTo>
                  <a:lnTo>
                    <a:pt x="0" y="9650"/>
                  </a:lnTo>
                  <a:lnTo>
                    <a:pt x="0" y="0"/>
                  </a:lnTo>
                  <a:lnTo>
                    <a:pt x="1642" y="0"/>
                  </a:lnTo>
                  <a:lnTo>
                    <a:pt x="1642" y="4233"/>
                  </a:lnTo>
                  <a:lnTo>
                    <a:pt x="5805" y="4233"/>
                  </a:lnTo>
                  <a:lnTo>
                    <a:pt x="5805" y="0"/>
                  </a:lnTo>
                  <a:lnTo>
                    <a:pt x="7445" y="0"/>
                  </a:lnTo>
                  <a:lnTo>
                    <a:pt x="7445" y="9650"/>
                  </a:lnTo>
                  <a:lnTo>
                    <a:pt x="5805" y="9650"/>
                  </a:lnTo>
                  <a:lnTo>
                    <a:pt x="5805" y="5653"/>
                  </a:lnTo>
                  <a:lnTo>
                    <a:pt x="1642" y="565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33" name="Freeform 27"/>
            <p:cNvSpPr>
              <a:spLocks/>
            </p:cNvSpPr>
            <p:nvPr userDrawn="1"/>
          </p:nvSpPr>
          <p:spPr bwMode="gray">
            <a:xfrm>
              <a:off x="-27190700" y="4924426"/>
              <a:ext cx="11818938" cy="15319375"/>
            </a:xfrm>
            <a:custGeom>
              <a:avLst/>
              <a:gdLst>
                <a:gd name="T0" fmla="*/ 1642 w 7445"/>
                <a:gd name="T1" fmla="*/ 5653 h 9650"/>
                <a:gd name="T2" fmla="*/ 1642 w 7445"/>
                <a:gd name="T3" fmla="*/ 9650 h 9650"/>
                <a:gd name="T4" fmla="*/ 0 w 7445"/>
                <a:gd name="T5" fmla="*/ 9650 h 9650"/>
                <a:gd name="T6" fmla="*/ 0 w 7445"/>
                <a:gd name="T7" fmla="*/ 0 h 9650"/>
                <a:gd name="T8" fmla="*/ 1642 w 7445"/>
                <a:gd name="T9" fmla="*/ 0 h 9650"/>
                <a:gd name="T10" fmla="*/ 1642 w 7445"/>
                <a:gd name="T11" fmla="*/ 4233 h 9650"/>
                <a:gd name="T12" fmla="*/ 5805 w 7445"/>
                <a:gd name="T13" fmla="*/ 4233 h 9650"/>
                <a:gd name="T14" fmla="*/ 5805 w 7445"/>
                <a:gd name="T15" fmla="*/ 0 h 9650"/>
                <a:gd name="T16" fmla="*/ 7445 w 7445"/>
                <a:gd name="T17" fmla="*/ 0 h 9650"/>
                <a:gd name="T18" fmla="*/ 7445 w 7445"/>
                <a:gd name="T19" fmla="*/ 9650 h 9650"/>
                <a:gd name="T20" fmla="*/ 5805 w 7445"/>
                <a:gd name="T21" fmla="*/ 9650 h 9650"/>
                <a:gd name="T22" fmla="*/ 5805 w 7445"/>
                <a:gd name="T23" fmla="*/ 5653 h 9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45" h="9650">
                  <a:moveTo>
                    <a:pt x="1642" y="5653"/>
                  </a:moveTo>
                  <a:lnTo>
                    <a:pt x="1642" y="9650"/>
                  </a:lnTo>
                  <a:lnTo>
                    <a:pt x="0" y="9650"/>
                  </a:lnTo>
                  <a:lnTo>
                    <a:pt x="0" y="0"/>
                  </a:lnTo>
                  <a:lnTo>
                    <a:pt x="1642" y="0"/>
                  </a:lnTo>
                  <a:lnTo>
                    <a:pt x="1642" y="4233"/>
                  </a:lnTo>
                  <a:lnTo>
                    <a:pt x="5805" y="4233"/>
                  </a:lnTo>
                  <a:lnTo>
                    <a:pt x="5805" y="0"/>
                  </a:lnTo>
                  <a:lnTo>
                    <a:pt x="7445" y="0"/>
                  </a:lnTo>
                  <a:lnTo>
                    <a:pt x="7445" y="9650"/>
                  </a:lnTo>
                  <a:lnTo>
                    <a:pt x="5805" y="9650"/>
                  </a:lnTo>
                  <a:lnTo>
                    <a:pt x="5805" y="5653"/>
                  </a:lnTo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34" name="Freeform 28"/>
            <p:cNvSpPr>
              <a:spLocks noEditPoints="1"/>
            </p:cNvSpPr>
            <p:nvPr userDrawn="1"/>
          </p:nvSpPr>
          <p:spPr bwMode="gray">
            <a:xfrm>
              <a:off x="-12458700" y="4924426"/>
              <a:ext cx="11096625" cy="15319375"/>
            </a:xfrm>
            <a:custGeom>
              <a:avLst/>
              <a:gdLst>
                <a:gd name="T0" fmla="*/ 0 w 6473"/>
                <a:gd name="T1" fmla="*/ 0 h 8936"/>
                <a:gd name="T2" fmla="*/ 3523 w 6473"/>
                <a:gd name="T3" fmla="*/ 0 h 8936"/>
                <a:gd name="T4" fmla="*/ 6473 w 6473"/>
                <a:gd name="T5" fmla="*/ 2633 h 8936"/>
                <a:gd name="T6" fmla="*/ 3523 w 6473"/>
                <a:gd name="T7" fmla="*/ 5239 h 8936"/>
                <a:gd name="T8" fmla="*/ 1519 w 6473"/>
                <a:gd name="T9" fmla="*/ 5239 h 8936"/>
                <a:gd name="T10" fmla="*/ 1519 w 6473"/>
                <a:gd name="T11" fmla="*/ 8936 h 8936"/>
                <a:gd name="T12" fmla="*/ 0 w 6473"/>
                <a:gd name="T13" fmla="*/ 8936 h 8936"/>
                <a:gd name="T14" fmla="*/ 0 w 6473"/>
                <a:gd name="T15" fmla="*/ 0 h 8936"/>
                <a:gd name="T16" fmla="*/ 1519 w 6473"/>
                <a:gd name="T17" fmla="*/ 3924 h 8936"/>
                <a:gd name="T18" fmla="*/ 3472 w 6473"/>
                <a:gd name="T19" fmla="*/ 3924 h 8936"/>
                <a:gd name="T20" fmla="*/ 4915 w 6473"/>
                <a:gd name="T21" fmla="*/ 2633 h 8936"/>
                <a:gd name="T22" fmla="*/ 3472 w 6473"/>
                <a:gd name="T23" fmla="*/ 1341 h 8936"/>
                <a:gd name="T24" fmla="*/ 1519 w 6473"/>
                <a:gd name="T25" fmla="*/ 1338 h 8936"/>
                <a:gd name="T26" fmla="*/ 1519 w 6473"/>
                <a:gd name="T27" fmla="*/ 3924 h 8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73" h="8936">
                  <a:moveTo>
                    <a:pt x="0" y="0"/>
                  </a:moveTo>
                  <a:cubicBezTo>
                    <a:pt x="3523" y="0"/>
                    <a:pt x="3523" y="0"/>
                    <a:pt x="3523" y="0"/>
                  </a:cubicBezTo>
                  <a:cubicBezTo>
                    <a:pt x="5311" y="0"/>
                    <a:pt x="6473" y="702"/>
                    <a:pt x="6473" y="2633"/>
                  </a:cubicBezTo>
                  <a:cubicBezTo>
                    <a:pt x="6473" y="4418"/>
                    <a:pt x="5324" y="5239"/>
                    <a:pt x="3523" y="5239"/>
                  </a:cubicBezTo>
                  <a:cubicBezTo>
                    <a:pt x="1519" y="5239"/>
                    <a:pt x="1519" y="5239"/>
                    <a:pt x="1519" y="5239"/>
                  </a:cubicBezTo>
                  <a:cubicBezTo>
                    <a:pt x="1519" y="8936"/>
                    <a:pt x="1519" y="8936"/>
                    <a:pt x="1519" y="8936"/>
                  </a:cubicBezTo>
                  <a:cubicBezTo>
                    <a:pt x="0" y="8936"/>
                    <a:pt x="0" y="8936"/>
                    <a:pt x="0" y="8936"/>
                  </a:cubicBezTo>
                  <a:lnTo>
                    <a:pt x="0" y="0"/>
                  </a:lnTo>
                  <a:close/>
                  <a:moveTo>
                    <a:pt x="1519" y="3924"/>
                  </a:moveTo>
                  <a:cubicBezTo>
                    <a:pt x="3472" y="3924"/>
                    <a:pt x="3472" y="3924"/>
                    <a:pt x="3472" y="3924"/>
                  </a:cubicBezTo>
                  <a:cubicBezTo>
                    <a:pt x="4513" y="3924"/>
                    <a:pt x="4915" y="3505"/>
                    <a:pt x="4915" y="2633"/>
                  </a:cubicBezTo>
                  <a:cubicBezTo>
                    <a:pt x="4915" y="1688"/>
                    <a:pt x="4495" y="1341"/>
                    <a:pt x="3472" y="1341"/>
                  </a:cubicBezTo>
                  <a:cubicBezTo>
                    <a:pt x="1519" y="1338"/>
                    <a:pt x="1519" y="1338"/>
                    <a:pt x="1519" y="1338"/>
                  </a:cubicBezTo>
                  <a:lnTo>
                    <a:pt x="1519" y="392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35" name="Freeform 29"/>
            <p:cNvSpPr>
              <a:spLocks/>
            </p:cNvSpPr>
            <p:nvPr userDrawn="1"/>
          </p:nvSpPr>
          <p:spPr bwMode="gray">
            <a:xfrm>
              <a:off x="-43651488" y="4924426"/>
              <a:ext cx="13568363" cy="15319375"/>
            </a:xfrm>
            <a:custGeom>
              <a:avLst/>
              <a:gdLst>
                <a:gd name="T0" fmla="*/ 6906 w 8547"/>
                <a:gd name="T1" fmla="*/ 3038 h 9650"/>
                <a:gd name="T2" fmla="*/ 4274 w 8547"/>
                <a:gd name="T3" fmla="*/ 7232 h 9650"/>
                <a:gd name="T4" fmla="*/ 1640 w 8547"/>
                <a:gd name="T5" fmla="*/ 3038 h 9650"/>
                <a:gd name="T6" fmla="*/ 1640 w 8547"/>
                <a:gd name="T7" fmla="*/ 9650 h 9650"/>
                <a:gd name="T8" fmla="*/ 0 w 8547"/>
                <a:gd name="T9" fmla="*/ 9650 h 9650"/>
                <a:gd name="T10" fmla="*/ 0 w 8547"/>
                <a:gd name="T11" fmla="*/ 0 h 9650"/>
                <a:gd name="T12" fmla="*/ 1510 w 8547"/>
                <a:gd name="T13" fmla="*/ 0 h 9650"/>
                <a:gd name="T14" fmla="*/ 4273 w 8547"/>
                <a:gd name="T15" fmla="*/ 4397 h 9650"/>
                <a:gd name="T16" fmla="*/ 7027 w 8547"/>
                <a:gd name="T17" fmla="*/ 0 h 9650"/>
                <a:gd name="T18" fmla="*/ 8547 w 8547"/>
                <a:gd name="T19" fmla="*/ 0 h 9650"/>
                <a:gd name="T20" fmla="*/ 8547 w 8547"/>
                <a:gd name="T21" fmla="*/ 9650 h 9650"/>
                <a:gd name="T22" fmla="*/ 6906 w 8547"/>
                <a:gd name="T23" fmla="*/ 9650 h 9650"/>
                <a:gd name="T24" fmla="*/ 6906 w 8547"/>
                <a:gd name="T25" fmla="*/ 3038 h 9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47" h="9650">
                  <a:moveTo>
                    <a:pt x="6906" y="3038"/>
                  </a:moveTo>
                  <a:lnTo>
                    <a:pt x="4274" y="7232"/>
                  </a:lnTo>
                  <a:lnTo>
                    <a:pt x="1640" y="3038"/>
                  </a:lnTo>
                  <a:lnTo>
                    <a:pt x="1640" y="9650"/>
                  </a:lnTo>
                  <a:lnTo>
                    <a:pt x="0" y="9650"/>
                  </a:lnTo>
                  <a:lnTo>
                    <a:pt x="0" y="0"/>
                  </a:lnTo>
                  <a:lnTo>
                    <a:pt x="1510" y="0"/>
                  </a:lnTo>
                  <a:lnTo>
                    <a:pt x="4273" y="4397"/>
                  </a:lnTo>
                  <a:lnTo>
                    <a:pt x="7027" y="0"/>
                  </a:lnTo>
                  <a:lnTo>
                    <a:pt x="8547" y="0"/>
                  </a:lnTo>
                  <a:lnTo>
                    <a:pt x="8547" y="9650"/>
                  </a:lnTo>
                  <a:lnTo>
                    <a:pt x="6906" y="9650"/>
                  </a:lnTo>
                  <a:lnTo>
                    <a:pt x="6906" y="3038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</p:grpSp>
    </p:spTree>
    <p:extLst>
      <p:ext uri="{BB962C8B-B14F-4D97-AF65-F5344CB8AC3E}">
        <p14:creationId xmlns:p14="http://schemas.microsoft.com/office/powerpoint/2010/main" val="282021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95775" y="1196975"/>
            <a:ext cx="7485186" cy="5184775"/>
          </a:xfrm>
        </p:spPr>
        <p:txBody>
          <a:bodyPr anchor="ctr"/>
          <a:lstStyle>
            <a:lvl1pPr>
              <a:defRPr sz="52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Kapitelüberschrift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924D-D0F0-48B3-AB8A-6E39FBD75350}" type="datetime1">
              <a:rPr lang="de-DE" smtClean="0"/>
              <a:pPr/>
              <a:t>20.06.2024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MHP Management- und IT-Beratung GmbH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Bildplatzhalter 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1" y="0"/>
            <a:ext cx="4295775" cy="6858000"/>
          </a:xfrm>
          <a:custGeom>
            <a:avLst/>
            <a:gdLst>
              <a:gd name="connsiteX0" fmla="*/ 0 w 4295775"/>
              <a:gd name="connsiteY0" fmla="*/ 0 h 6858000"/>
              <a:gd name="connsiteX1" fmla="*/ 4295775 w 4295775"/>
              <a:gd name="connsiteY1" fmla="*/ 0 h 6858000"/>
              <a:gd name="connsiteX2" fmla="*/ 4295775 w 4295775"/>
              <a:gd name="connsiteY2" fmla="*/ 6858000 h 6858000"/>
              <a:gd name="connsiteX3" fmla="*/ 0 w 4295775"/>
              <a:gd name="connsiteY3" fmla="*/ 6858000 h 6858000"/>
              <a:gd name="connsiteX4" fmla="*/ 0 w 4295775"/>
              <a:gd name="connsiteY4" fmla="*/ 0 h 6858000"/>
              <a:gd name="connsiteX0" fmla="*/ 0 w 4295775"/>
              <a:gd name="connsiteY0" fmla="*/ 0 h 6858000"/>
              <a:gd name="connsiteX1" fmla="*/ 4295775 w 4295775"/>
              <a:gd name="connsiteY1" fmla="*/ 0 h 6858000"/>
              <a:gd name="connsiteX2" fmla="*/ 3114975 w 4295775"/>
              <a:gd name="connsiteY2" fmla="*/ 6858000 h 6858000"/>
              <a:gd name="connsiteX3" fmla="*/ 0 w 4295775"/>
              <a:gd name="connsiteY3" fmla="*/ 6858000 h 6858000"/>
              <a:gd name="connsiteX4" fmla="*/ 0 w 4295775"/>
              <a:gd name="connsiteY4" fmla="*/ 0 h 6858000"/>
              <a:gd name="connsiteX0" fmla="*/ 0 w 4295775"/>
              <a:gd name="connsiteY0" fmla="*/ 0 h 6858000"/>
              <a:gd name="connsiteX1" fmla="*/ 4295775 w 4295775"/>
              <a:gd name="connsiteY1" fmla="*/ 0 h 6858000"/>
              <a:gd name="connsiteX2" fmla="*/ 3095925 w 4295775"/>
              <a:gd name="connsiteY2" fmla="*/ 6858000 h 6858000"/>
              <a:gd name="connsiteX3" fmla="*/ 0 w 4295775"/>
              <a:gd name="connsiteY3" fmla="*/ 6858000 h 6858000"/>
              <a:gd name="connsiteX4" fmla="*/ 0 w 42957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5775" h="6858000">
                <a:moveTo>
                  <a:pt x="0" y="0"/>
                </a:moveTo>
                <a:lnTo>
                  <a:pt x="4295775" y="0"/>
                </a:lnTo>
                <a:lnTo>
                  <a:pt x="309592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bIns="756000" anchor="ctr"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Auf Icon klicken, </a:t>
            </a:r>
            <a:br>
              <a:rPr lang="de-DE" dirty="0"/>
            </a:br>
            <a:r>
              <a:rPr lang="de-DE" dirty="0"/>
              <a:t>um ein Bild einzufügen</a:t>
            </a:r>
          </a:p>
        </p:txBody>
      </p:sp>
    </p:spTree>
    <p:extLst>
      <p:ext uri="{BB962C8B-B14F-4D97-AF65-F5344CB8AC3E}">
        <p14:creationId xmlns:p14="http://schemas.microsoft.com/office/powerpoint/2010/main" val="174867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06455" y="1484313"/>
            <a:ext cx="11377558" cy="4897437"/>
          </a:xfrm>
        </p:spPr>
        <p:txBody>
          <a:bodyPr/>
          <a:lstStyle>
            <a:lvl5pPr>
              <a:defRPr/>
            </a:lvl5pPr>
            <a:lvl6pPr marL="239698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3CE7C91-877C-44D6-9892-950E5E0626D1}" type="datetime1">
              <a:rPr lang="de-DE" smtClean="0"/>
              <a:t>20.06.2024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06454" y="0"/>
            <a:ext cx="7777162" cy="404813"/>
          </a:xfrm>
        </p:spPr>
        <p:txBody>
          <a:bodyPr anchor="b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 Kapitelüberschrift hinzufügen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06454" y="404814"/>
            <a:ext cx="7777109" cy="79216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971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2 Inhalte 1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E243A558-6A64-40D2-ABA5-CC0024ABAEAB}" type="datetime1">
              <a:rPr lang="de-DE" smtClean="0"/>
              <a:t>20.06.2024</a:t>
            </a:fld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06400" y="0"/>
            <a:ext cx="7776000" cy="404813"/>
          </a:xfrm>
        </p:spPr>
        <p:txBody>
          <a:bodyPr anchor="b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 Kapitelüberschrift hinzufügen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22"/>
          </p:nvPr>
        </p:nvSpPr>
        <p:spPr bwMode="gray">
          <a:xfrm>
            <a:off x="406453" y="1484312"/>
            <a:ext cx="5545085" cy="489743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33"/>
          </p:nvPr>
        </p:nvSpPr>
        <p:spPr bwMode="gray">
          <a:xfrm>
            <a:off x="6240463" y="1484312"/>
            <a:ext cx="5543550" cy="489743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837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183564" y="1483200"/>
            <a:ext cx="3598100" cy="4898550"/>
          </a:xfrm>
        </p:spPr>
        <p:txBody>
          <a:bodyPr bIns="1199594" anchor="ctr">
            <a:noAutofit/>
          </a:bodyPr>
          <a:lstStyle>
            <a:lvl1pPr algn="ctr"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Auf Icon klicken, </a:t>
            </a:r>
            <a:br>
              <a:rPr lang="de-DE" dirty="0"/>
            </a:br>
            <a:r>
              <a:rPr lang="de-DE" dirty="0"/>
              <a:t>um ein Bild einzufügen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2"/>
          </p:nvPr>
        </p:nvSpPr>
        <p:spPr bwMode="gray">
          <a:xfrm>
            <a:off x="406453" y="1484313"/>
            <a:ext cx="7489214" cy="489743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DE" noProof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85F3669E-AC4A-4E81-AD65-5336D3B883ED}" type="datetime1">
              <a:rPr lang="de-DE" smtClean="0"/>
              <a:t>20.06.2024</a:t>
            </a:fld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06400" y="0"/>
            <a:ext cx="7776000" cy="404813"/>
          </a:xfrm>
        </p:spPr>
        <p:txBody>
          <a:bodyPr anchor="b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 Kapitelüberschrift hinzufügen</a:t>
            </a:r>
          </a:p>
        </p:txBody>
      </p:sp>
    </p:spTree>
    <p:extLst>
      <p:ext uri="{BB962C8B-B14F-4D97-AF65-F5344CB8AC3E}">
        <p14:creationId xmlns:p14="http://schemas.microsoft.com/office/powerpoint/2010/main" val="410373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38733490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1" imgW="424" imgH="424" progId="TCLayout.ActiveDocument.1">
                  <p:embed/>
                </p:oleObj>
              </mc:Choice>
              <mc:Fallback>
                <p:oleObj name="think-cell Folie" r:id="rId21" imgW="424" imgH="424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uppieren 8"/>
          <p:cNvGrpSpPr/>
          <p:nvPr userDrawn="1"/>
        </p:nvGrpSpPr>
        <p:grpSpPr>
          <a:xfrm>
            <a:off x="-180007" y="-180000"/>
            <a:ext cx="12553214" cy="7218000"/>
            <a:chOff x="-180007" y="-180000"/>
            <a:chExt cx="12553214" cy="7218000"/>
          </a:xfrm>
        </p:grpSpPr>
        <p:sp>
          <p:nvSpPr>
            <p:cNvPr id="1032" name="Gleichschenkliges Dreieck 1031"/>
            <p:cNvSpPr/>
            <p:nvPr userDrawn="1"/>
          </p:nvSpPr>
          <p:spPr bwMode="gray">
            <a:xfrm rot="10800000">
              <a:off x="354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68" name="Gleichschenkliges Dreieck 67"/>
            <p:cNvSpPr/>
            <p:nvPr userDrawn="1"/>
          </p:nvSpPr>
          <p:spPr bwMode="gray">
            <a:xfrm rot="10800000">
              <a:off x="3954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0" name="Gleichschenkliges Dreieck 69"/>
            <p:cNvSpPr/>
            <p:nvPr userDrawn="1"/>
          </p:nvSpPr>
          <p:spPr bwMode="gray">
            <a:xfrm rot="10800000">
              <a:off x="4242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1" name="Gleichschenkliges Dreieck 70"/>
            <p:cNvSpPr/>
            <p:nvPr userDrawn="1"/>
          </p:nvSpPr>
          <p:spPr bwMode="gray">
            <a:xfrm rot="10800000">
              <a:off x="5898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2" name="Gleichschenkliges Dreieck 71"/>
            <p:cNvSpPr/>
            <p:nvPr userDrawn="1"/>
          </p:nvSpPr>
          <p:spPr bwMode="gray">
            <a:xfrm rot="10800000">
              <a:off x="6186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3" name="Gleichschenkliges Dreieck 72"/>
            <p:cNvSpPr/>
            <p:nvPr userDrawn="1"/>
          </p:nvSpPr>
          <p:spPr bwMode="gray">
            <a:xfrm rot="10800000">
              <a:off x="7841658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4" name="Gleichschenkliges Dreieck 73"/>
            <p:cNvSpPr/>
            <p:nvPr userDrawn="1"/>
          </p:nvSpPr>
          <p:spPr bwMode="gray">
            <a:xfrm rot="10800000">
              <a:off x="8130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5" name="Gleichschenkliges Dreieck 74"/>
            <p:cNvSpPr/>
            <p:nvPr userDrawn="1"/>
          </p:nvSpPr>
          <p:spPr bwMode="gray">
            <a:xfrm rot="10800000">
              <a:off x="11729951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7" name="Gleichschenkliges Dreieck 76"/>
            <p:cNvSpPr/>
            <p:nvPr userDrawn="1"/>
          </p:nvSpPr>
          <p:spPr bwMode="gray">
            <a:xfrm rot="10800000" flipV="1">
              <a:off x="354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8" name="Gleichschenkliges Dreieck 77"/>
            <p:cNvSpPr/>
            <p:nvPr userDrawn="1"/>
          </p:nvSpPr>
          <p:spPr bwMode="gray">
            <a:xfrm rot="10800000" flipV="1">
              <a:off x="3954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9" name="Gleichschenkliges Dreieck 78"/>
            <p:cNvSpPr/>
            <p:nvPr userDrawn="1"/>
          </p:nvSpPr>
          <p:spPr bwMode="gray">
            <a:xfrm rot="10800000" flipV="1">
              <a:off x="4242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0" name="Gleichschenkliges Dreieck 79"/>
            <p:cNvSpPr/>
            <p:nvPr userDrawn="1"/>
          </p:nvSpPr>
          <p:spPr bwMode="gray">
            <a:xfrm rot="10800000" flipV="1">
              <a:off x="5898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1" name="Gleichschenkliges Dreieck 80"/>
            <p:cNvSpPr/>
            <p:nvPr userDrawn="1"/>
          </p:nvSpPr>
          <p:spPr bwMode="gray">
            <a:xfrm rot="10800000" flipV="1">
              <a:off x="6186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2" name="Gleichschenkliges Dreieck 81"/>
            <p:cNvSpPr/>
            <p:nvPr userDrawn="1"/>
          </p:nvSpPr>
          <p:spPr bwMode="gray">
            <a:xfrm rot="10800000" flipV="1">
              <a:off x="7841658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3" name="Gleichschenkliges Dreieck 82"/>
            <p:cNvSpPr/>
            <p:nvPr userDrawn="1"/>
          </p:nvSpPr>
          <p:spPr bwMode="gray">
            <a:xfrm rot="10800000" flipV="1">
              <a:off x="8130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4" name="Gleichschenkliges Dreieck 83"/>
            <p:cNvSpPr/>
            <p:nvPr userDrawn="1"/>
          </p:nvSpPr>
          <p:spPr bwMode="gray">
            <a:xfrm rot="10800000" flipV="1">
              <a:off x="11729951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7" name="Gleichschenkliges Dreieck 86"/>
            <p:cNvSpPr/>
            <p:nvPr userDrawn="1"/>
          </p:nvSpPr>
          <p:spPr bwMode="gray">
            <a:xfrm rot="5400000">
              <a:off x="-180000" y="351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3" name="Gleichschenkliges Dreieck 92"/>
            <p:cNvSpPr/>
            <p:nvPr userDrawn="1"/>
          </p:nvSpPr>
          <p:spPr bwMode="gray">
            <a:xfrm rot="5400000">
              <a:off x="-180000" y="1143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4" name="Gleichschenkliges Dreieck 93"/>
            <p:cNvSpPr/>
            <p:nvPr userDrawn="1"/>
          </p:nvSpPr>
          <p:spPr bwMode="gray">
            <a:xfrm rot="5400000">
              <a:off x="-180000" y="3734693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5" name="Gleichschenkliges Dreieck 94"/>
            <p:cNvSpPr/>
            <p:nvPr userDrawn="1"/>
          </p:nvSpPr>
          <p:spPr bwMode="gray">
            <a:xfrm rot="5400000">
              <a:off x="-180000" y="4022693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6" name="Gleichschenkliges Dreieck 95"/>
            <p:cNvSpPr/>
            <p:nvPr userDrawn="1"/>
          </p:nvSpPr>
          <p:spPr bwMode="gray">
            <a:xfrm rot="5400000">
              <a:off x="-180000" y="6327742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8" name="Gleichschenkliges Dreieck 97"/>
            <p:cNvSpPr/>
            <p:nvPr userDrawn="1"/>
          </p:nvSpPr>
          <p:spPr bwMode="gray">
            <a:xfrm rot="5400000">
              <a:off x="-180000" y="6543646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56" name="Gleichschenkliges Dreieck 55"/>
            <p:cNvSpPr/>
            <p:nvPr userDrawn="1"/>
          </p:nvSpPr>
          <p:spPr bwMode="gray">
            <a:xfrm rot="5400000">
              <a:off x="-180000" y="1431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5" name="Gleichschenkliges Dreieck 84"/>
            <p:cNvSpPr/>
            <p:nvPr userDrawn="1"/>
          </p:nvSpPr>
          <p:spPr bwMode="gray">
            <a:xfrm rot="16200000" flipH="1">
              <a:off x="12265200" y="351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6" name="Gleichschenkliges Dreieck 85"/>
            <p:cNvSpPr/>
            <p:nvPr userDrawn="1"/>
          </p:nvSpPr>
          <p:spPr bwMode="gray">
            <a:xfrm rot="16200000" flipH="1">
              <a:off x="12265200" y="1143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8" name="Gleichschenkliges Dreieck 87"/>
            <p:cNvSpPr/>
            <p:nvPr userDrawn="1"/>
          </p:nvSpPr>
          <p:spPr bwMode="gray">
            <a:xfrm rot="16200000" flipH="1">
              <a:off x="12265200" y="3734693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9" name="Gleichschenkliges Dreieck 88"/>
            <p:cNvSpPr/>
            <p:nvPr userDrawn="1"/>
          </p:nvSpPr>
          <p:spPr bwMode="gray">
            <a:xfrm rot="16200000" flipH="1">
              <a:off x="12265200" y="4022693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0" name="Gleichschenkliges Dreieck 89"/>
            <p:cNvSpPr/>
            <p:nvPr userDrawn="1"/>
          </p:nvSpPr>
          <p:spPr bwMode="gray">
            <a:xfrm rot="16200000" flipH="1">
              <a:off x="12265200" y="6327743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1" name="Gleichschenkliges Dreieck 90"/>
            <p:cNvSpPr/>
            <p:nvPr userDrawn="1"/>
          </p:nvSpPr>
          <p:spPr bwMode="gray">
            <a:xfrm rot="16200000" flipH="1">
              <a:off x="12265200" y="6543647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2" name="Gleichschenkliges Dreieck 91"/>
            <p:cNvSpPr/>
            <p:nvPr userDrawn="1"/>
          </p:nvSpPr>
          <p:spPr bwMode="gray">
            <a:xfrm rot="16200000" flipH="1">
              <a:off x="12265200" y="1431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06454" y="404814"/>
            <a:ext cx="7777109" cy="792162"/>
          </a:xfrm>
          <a:prstGeom prst="rect">
            <a:avLst/>
          </a:prstGeom>
        </p:spPr>
        <p:txBody>
          <a:bodyPr vert="horz" lIns="0" tIns="71975" rIns="0" bIns="0" rtlCol="0" anchor="t">
            <a:noAutofit/>
          </a:bodyPr>
          <a:lstStyle/>
          <a:p>
            <a:pPr lvl="0"/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06454" y="1484384"/>
            <a:ext cx="11377559" cy="48783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0017438" y="6597654"/>
            <a:ext cx="1391970" cy="260350"/>
          </a:xfrm>
          <a:prstGeom prst="rect">
            <a:avLst/>
          </a:prstGeom>
        </p:spPr>
        <p:txBody>
          <a:bodyPr vert="horz" lIns="0" tIns="0" rIns="108000" bIns="0" rtlCol="0" anchor="t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11F924D-D0F0-48B3-AB8A-6E39FBD75350}" type="datetime1">
              <a:rPr lang="de-DE" smtClean="0"/>
              <a:pPr/>
              <a:t>20.06.2024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06454" y="6597653"/>
            <a:ext cx="7489213" cy="260349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 cap="none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409406" y="6597652"/>
            <a:ext cx="371554" cy="260349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066355A-084C-D24E-9AD2-7E4FC41EA627}" type="slidenum">
              <a:rPr lang="de-DE" noProof="0" smtClean="0"/>
              <a:pPr/>
              <a:t>‹#›</a:t>
            </a:fld>
            <a:endParaRPr lang="de-DE" noProof="0"/>
          </a:p>
        </p:txBody>
      </p:sp>
      <p:grpSp>
        <p:nvGrpSpPr>
          <p:cNvPr id="120" name="Gruppieren 119"/>
          <p:cNvGrpSpPr/>
          <p:nvPr userDrawn="1"/>
        </p:nvGrpSpPr>
        <p:grpSpPr bwMode="gray">
          <a:xfrm>
            <a:off x="10566602" y="490326"/>
            <a:ext cx="1214480" cy="484470"/>
            <a:chOff x="-64593788" y="4924426"/>
            <a:chExt cx="63238063" cy="25223786"/>
          </a:xfrm>
        </p:grpSpPr>
        <p:sp>
          <p:nvSpPr>
            <p:cNvPr id="121" name="Freeform 7"/>
            <p:cNvSpPr>
              <a:spLocks/>
            </p:cNvSpPr>
            <p:nvPr userDrawn="1"/>
          </p:nvSpPr>
          <p:spPr bwMode="gray">
            <a:xfrm>
              <a:off x="-57942163" y="4926013"/>
              <a:ext cx="3529013" cy="5961062"/>
            </a:xfrm>
            <a:custGeom>
              <a:avLst/>
              <a:gdLst>
                <a:gd name="T0" fmla="*/ 0 w 2223"/>
                <a:gd name="T1" fmla="*/ 3755 h 3755"/>
                <a:gd name="T2" fmla="*/ 1606 w 2223"/>
                <a:gd name="T3" fmla="*/ 3755 h 3755"/>
                <a:gd name="T4" fmla="*/ 2223 w 2223"/>
                <a:gd name="T5" fmla="*/ 0 h 3755"/>
                <a:gd name="T6" fmla="*/ 624 w 2223"/>
                <a:gd name="T7" fmla="*/ 0 h 3755"/>
                <a:gd name="T8" fmla="*/ 0 w 2223"/>
                <a:gd name="T9" fmla="*/ 3755 h 3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3" h="3755">
                  <a:moveTo>
                    <a:pt x="0" y="3755"/>
                  </a:moveTo>
                  <a:lnTo>
                    <a:pt x="1606" y="3755"/>
                  </a:lnTo>
                  <a:lnTo>
                    <a:pt x="2223" y="0"/>
                  </a:lnTo>
                  <a:lnTo>
                    <a:pt x="624" y="0"/>
                  </a:lnTo>
                  <a:lnTo>
                    <a:pt x="0" y="3755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2" name="Rectangle 8"/>
            <p:cNvSpPr>
              <a:spLocks noChangeArrowheads="1"/>
            </p:cNvSpPr>
            <p:nvPr userDrawn="1"/>
          </p:nvSpPr>
          <p:spPr bwMode="gray">
            <a:xfrm>
              <a:off x="-64587438" y="4926013"/>
              <a:ext cx="2549525" cy="15319375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3" name="Rectangle 9"/>
            <p:cNvSpPr>
              <a:spLocks noChangeArrowheads="1"/>
            </p:cNvSpPr>
            <p:nvPr userDrawn="1"/>
          </p:nvSpPr>
          <p:spPr bwMode="gray">
            <a:xfrm>
              <a:off x="-51869975" y="4926013"/>
              <a:ext cx="2547938" cy="15319375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4" name="Freeform 10"/>
            <p:cNvSpPr>
              <a:spLocks/>
            </p:cNvSpPr>
            <p:nvPr userDrawn="1"/>
          </p:nvSpPr>
          <p:spPr bwMode="gray">
            <a:xfrm>
              <a:off x="-59501088" y="13439775"/>
              <a:ext cx="3679825" cy="6805612"/>
            </a:xfrm>
            <a:custGeom>
              <a:avLst/>
              <a:gdLst>
                <a:gd name="T0" fmla="*/ 1606 w 2318"/>
                <a:gd name="T1" fmla="*/ 4287 h 4287"/>
                <a:gd name="T2" fmla="*/ 2318 w 2318"/>
                <a:gd name="T3" fmla="*/ 0 h 4287"/>
                <a:gd name="T4" fmla="*/ 712 w 2318"/>
                <a:gd name="T5" fmla="*/ 0 h 4287"/>
                <a:gd name="T6" fmla="*/ 0 w 2318"/>
                <a:gd name="T7" fmla="*/ 4287 h 4287"/>
                <a:gd name="T8" fmla="*/ 1606 w 2318"/>
                <a:gd name="T9" fmla="*/ 4287 h 4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8" h="4287">
                  <a:moveTo>
                    <a:pt x="1606" y="4287"/>
                  </a:moveTo>
                  <a:lnTo>
                    <a:pt x="2318" y="0"/>
                  </a:lnTo>
                  <a:lnTo>
                    <a:pt x="712" y="0"/>
                  </a:lnTo>
                  <a:lnTo>
                    <a:pt x="0" y="4287"/>
                  </a:lnTo>
                  <a:lnTo>
                    <a:pt x="1606" y="4287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5" name="Freeform 11"/>
            <p:cNvSpPr>
              <a:spLocks noEditPoints="1"/>
            </p:cNvSpPr>
            <p:nvPr userDrawn="1"/>
          </p:nvSpPr>
          <p:spPr bwMode="gray">
            <a:xfrm>
              <a:off x="-64593788" y="25911175"/>
              <a:ext cx="3689350" cy="4178300"/>
            </a:xfrm>
            <a:custGeom>
              <a:avLst/>
              <a:gdLst>
                <a:gd name="T0" fmla="*/ 2324 w 2324"/>
                <a:gd name="T1" fmla="*/ 2632 h 2632"/>
                <a:gd name="T2" fmla="*/ 1989 w 2324"/>
                <a:gd name="T3" fmla="*/ 2632 h 2632"/>
                <a:gd name="T4" fmla="*/ 1741 w 2324"/>
                <a:gd name="T5" fmla="*/ 1955 h 2632"/>
                <a:gd name="T6" fmla="*/ 556 w 2324"/>
                <a:gd name="T7" fmla="*/ 1955 h 2632"/>
                <a:gd name="T8" fmla="*/ 309 w 2324"/>
                <a:gd name="T9" fmla="*/ 2632 h 2632"/>
                <a:gd name="T10" fmla="*/ 0 w 2324"/>
                <a:gd name="T11" fmla="*/ 2632 h 2632"/>
                <a:gd name="T12" fmla="*/ 974 w 2324"/>
                <a:gd name="T13" fmla="*/ 0 h 2632"/>
                <a:gd name="T14" fmla="*/ 1354 w 2324"/>
                <a:gd name="T15" fmla="*/ 0 h 2632"/>
                <a:gd name="T16" fmla="*/ 2324 w 2324"/>
                <a:gd name="T17" fmla="*/ 2632 h 2632"/>
                <a:gd name="T18" fmla="*/ 639 w 2324"/>
                <a:gd name="T19" fmla="*/ 1684 h 2632"/>
                <a:gd name="T20" fmla="*/ 1654 w 2324"/>
                <a:gd name="T21" fmla="*/ 1684 h 2632"/>
                <a:gd name="T22" fmla="*/ 1147 w 2324"/>
                <a:gd name="T23" fmla="*/ 331 h 2632"/>
                <a:gd name="T24" fmla="*/ 639 w 2324"/>
                <a:gd name="T25" fmla="*/ 1684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24" h="2632">
                  <a:moveTo>
                    <a:pt x="2324" y="2632"/>
                  </a:moveTo>
                  <a:lnTo>
                    <a:pt x="1989" y="2632"/>
                  </a:lnTo>
                  <a:lnTo>
                    <a:pt x="1741" y="1955"/>
                  </a:lnTo>
                  <a:lnTo>
                    <a:pt x="556" y="1955"/>
                  </a:lnTo>
                  <a:lnTo>
                    <a:pt x="309" y="2632"/>
                  </a:lnTo>
                  <a:lnTo>
                    <a:pt x="0" y="2632"/>
                  </a:lnTo>
                  <a:lnTo>
                    <a:pt x="974" y="0"/>
                  </a:lnTo>
                  <a:lnTo>
                    <a:pt x="1354" y="0"/>
                  </a:lnTo>
                  <a:lnTo>
                    <a:pt x="2324" y="2632"/>
                  </a:lnTo>
                  <a:close/>
                  <a:moveTo>
                    <a:pt x="639" y="1684"/>
                  </a:moveTo>
                  <a:lnTo>
                    <a:pt x="1654" y="1684"/>
                  </a:lnTo>
                  <a:lnTo>
                    <a:pt x="1147" y="331"/>
                  </a:lnTo>
                  <a:lnTo>
                    <a:pt x="639" y="168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6" name="Freeform 12"/>
            <p:cNvSpPr>
              <a:spLocks noEditPoints="1"/>
            </p:cNvSpPr>
            <p:nvPr userDrawn="1"/>
          </p:nvSpPr>
          <p:spPr bwMode="gray">
            <a:xfrm>
              <a:off x="-58231088" y="25911175"/>
              <a:ext cx="2908300" cy="4178300"/>
            </a:xfrm>
            <a:custGeom>
              <a:avLst/>
              <a:gdLst>
                <a:gd name="T0" fmla="*/ 0 w 1696"/>
                <a:gd name="T1" fmla="*/ 0 h 2438"/>
                <a:gd name="T2" fmla="*/ 916 w 1696"/>
                <a:gd name="T3" fmla="*/ 0 h 2438"/>
                <a:gd name="T4" fmla="*/ 1696 w 1696"/>
                <a:gd name="T5" fmla="*/ 756 h 2438"/>
                <a:gd name="T6" fmla="*/ 916 w 1696"/>
                <a:gd name="T7" fmla="*/ 1515 h 2438"/>
                <a:gd name="T8" fmla="*/ 289 w 1696"/>
                <a:gd name="T9" fmla="*/ 1515 h 2438"/>
                <a:gd name="T10" fmla="*/ 289 w 1696"/>
                <a:gd name="T11" fmla="*/ 2438 h 2438"/>
                <a:gd name="T12" fmla="*/ 0 w 1696"/>
                <a:gd name="T13" fmla="*/ 2438 h 2438"/>
                <a:gd name="T14" fmla="*/ 0 w 1696"/>
                <a:gd name="T15" fmla="*/ 0 h 2438"/>
                <a:gd name="T16" fmla="*/ 289 w 1696"/>
                <a:gd name="T17" fmla="*/ 1264 h 2438"/>
                <a:gd name="T18" fmla="*/ 909 w 1696"/>
                <a:gd name="T19" fmla="*/ 1264 h 2438"/>
                <a:gd name="T20" fmla="*/ 1400 w 1696"/>
                <a:gd name="T21" fmla="*/ 756 h 2438"/>
                <a:gd name="T22" fmla="*/ 909 w 1696"/>
                <a:gd name="T23" fmla="*/ 251 h 2438"/>
                <a:gd name="T24" fmla="*/ 289 w 1696"/>
                <a:gd name="T25" fmla="*/ 251 h 2438"/>
                <a:gd name="T26" fmla="*/ 289 w 1696"/>
                <a:gd name="T27" fmla="*/ 1264 h 2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6" h="2438">
                  <a:moveTo>
                    <a:pt x="0" y="0"/>
                  </a:moveTo>
                  <a:cubicBezTo>
                    <a:pt x="916" y="0"/>
                    <a:pt x="916" y="0"/>
                    <a:pt x="916" y="0"/>
                  </a:cubicBezTo>
                  <a:cubicBezTo>
                    <a:pt x="1390" y="0"/>
                    <a:pt x="1696" y="234"/>
                    <a:pt x="1696" y="756"/>
                  </a:cubicBezTo>
                  <a:cubicBezTo>
                    <a:pt x="1696" y="1282"/>
                    <a:pt x="1390" y="1515"/>
                    <a:pt x="916" y="1515"/>
                  </a:cubicBezTo>
                  <a:cubicBezTo>
                    <a:pt x="289" y="1515"/>
                    <a:pt x="289" y="1515"/>
                    <a:pt x="289" y="1515"/>
                  </a:cubicBezTo>
                  <a:cubicBezTo>
                    <a:pt x="289" y="2438"/>
                    <a:pt x="289" y="2438"/>
                    <a:pt x="289" y="2438"/>
                  </a:cubicBezTo>
                  <a:cubicBezTo>
                    <a:pt x="0" y="2438"/>
                    <a:pt x="0" y="2438"/>
                    <a:pt x="0" y="2438"/>
                  </a:cubicBezTo>
                  <a:lnTo>
                    <a:pt x="0" y="0"/>
                  </a:lnTo>
                  <a:close/>
                  <a:moveTo>
                    <a:pt x="289" y="1264"/>
                  </a:moveTo>
                  <a:cubicBezTo>
                    <a:pt x="909" y="1264"/>
                    <a:pt x="909" y="1264"/>
                    <a:pt x="909" y="1264"/>
                  </a:cubicBezTo>
                  <a:cubicBezTo>
                    <a:pt x="1208" y="1264"/>
                    <a:pt x="1400" y="1114"/>
                    <a:pt x="1400" y="756"/>
                  </a:cubicBezTo>
                  <a:cubicBezTo>
                    <a:pt x="1400" y="401"/>
                    <a:pt x="1205" y="251"/>
                    <a:pt x="909" y="251"/>
                  </a:cubicBezTo>
                  <a:cubicBezTo>
                    <a:pt x="289" y="251"/>
                    <a:pt x="289" y="251"/>
                    <a:pt x="289" y="251"/>
                  </a:cubicBezTo>
                  <a:lnTo>
                    <a:pt x="289" y="126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7" name="Freeform 13"/>
            <p:cNvSpPr>
              <a:spLocks noEditPoints="1"/>
            </p:cNvSpPr>
            <p:nvPr userDrawn="1"/>
          </p:nvSpPr>
          <p:spPr bwMode="gray">
            <a:xfrm>
              <a:off x="-54684613" y="25850850"/>
              <a:ext cx="3235325" cy="4297362"/>
            </a:xfrm>
            <a:custGeom>
              <a:avLst/>
              <a:gdLst>
                <a:gd name="T0" fmla="*/ 1888 w 1888"/>
                <a:gd name="T1" fmla="*/ 1634 h 2507"/>
                <a:gd name="T2" fmla="*/ 941 w 1888"/>
                <a:gd name="T3" fmla="*/ 2507 h 2507"/>
                <a:gd name="T4" fmla="*/ 0 w 1888"/>
                <a:gd name="T5" fmla="*/ 1634 h 2507"/>
                <a:gd name="T6" fmla="*/ 0 w 1888"/>
                <a:gd name="T7" fmla="*/ 875 h 2507"/>
                <a:gd name="T8" fmla="*/ 948 w 1888"/>
                <a:gd name="T9" fmla="*/ 0 h 2507"/>
                <a:gd name="T10" fmla="*/ 1888 w 1888"/>
                <a:gd name="T11" fmla="*/ 875 h 2507"/>
                <a:gd name="T12" fmla="*/ 1888 w 1888"/>
                <a:gd name="T13" fmla="*/ 1634 h 2507"/>
                <a:gd name="T14" fmla="*/ 1599 w 1888"/>
                <a:gd name="T15" fmla="*/ 875 h 2507"/>
                <a:gd name="T16" fmla="*/ 948 w 1888"/>
                <a:gd name="T17" fmla="*/ 251 h 2507"/>
                <a:gd name="T18" fmla="*/ 289 w 1888"/>
                <a:gd name="T19" fmla="*/ 875 h 2507"/>
                <a:gd name="T20" fmla="*/ 289 w 1888"/>
                <a:gd name="T21" fmla="*/ 1634 h 2507"/>
                <a:gd name="T22" fmla="*/ 941 w 1888"/>
                <a:gd name="T23" fmla="*/ 2257 h 2507"/>
                <a:gd name="T24" fmla="*/ 1599 w 1888"/>
                <a:gd name="T25" fmla="*/ 1634 h 2507"/>
                <a:gd name="T26" fmla="*/ 1599 w 1888"/>
                <a:gd name="T27" fmla="*/ 875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8" h="2507">
                  <a:moveTo>
                    <a:pt x="1888" y="1634"/>
                  </a:moveTo>
                  <a:cubicBezTo>
                    <a:pt x="1888" y="2194"/>
                    <a:pt x="1529" y="2507"/>
                    <a:pt x="941" y="2507"/>
                  </a:cubicBezTo>
                  <a:cubicBezTo>
                    <a:pt x="359" y="2507"/>
                    <a:pt x="0" y="2194"/>
                    <a:pt x="0" y="1634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310"/>
                    <a:pt x="359" y="0"/>
                    <a:pt x="948" y="0"/>
                  </a:cubicBezTo>
                  <a:cubicBezTo>
                    <a:pt x="1529" y="0"/>
                    <a:pt x="1888" y="310"/>
                    <a:pt x="1888" y="875"/>
                  </a:cubicBezTo>
                  <a:lnTo>
                    <a:pt x="1888" y="1634"/>
                  </a:lnTo>
                  <a:close/>
                  <a:moveTo>
                    <a:pt x="1599" y="875"/>
                  </a:moveTo>
                  <a:cubicBezTo>
                    <a:pt x="1599" y="478"/>
                    <a:pt x="1355" y="251"/>
                    <a:pt x="948" y="251"/>
                  </a:cubicBezTo>
                  <a:cubicBezTo>
                    <a:pt x="533" y="251"/>
                    <a:pt x="289" y="478"/>
                    <a:pt x="289" y="875"/>
                  </a:cubicBezTo>
                  <a:cubicBezTo>
                    <a:pt x="289" y="1634"/>
                    <a:pt x="289" y="1634"/>
                    <a:pt x="289" y="1634"/>
                  </a:cubicBezTo>
                  <a:cubicBezTo>
                    <a:pt x="289" y="2031"/>
                    <a:pt x="533" y="2257"/>
                    <a:pt x="941" y="2257"/>
                  </a:cubicBezTo>
                  <a:cubicBezTo>
                    <a:pt x="1355" y="2257"/>
                    <a:pt x="1599" y="2031"/>
                    <a:pt x="1599" y="1634"/>
                  </a:cubicBezTo>
                  <a:lnTo>
                    <a:pt x="1599" y="8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8" name="Freeform 14"/>
            <p:cNvSpPr>
              <a:spLocks noEditPoints="1"/>
            </p:cNvSpPr>
            <p:nvPr userDrawn="1"/>
          </p:nvSpPr>
          <p:spPr bwMode="gray">
            <a:xfrm>
              <a:off x="-50457100" y="25911175"/>
              <a:ext cx="3024188" cy="4178300"/>
            </a:xfrm>
            <a:custGeom>
              <a:avLst/>
              <a:gdLst>
                <a:gd name="T0" fmla="*/ 0 w 1765"/>
                <a:gd name="T1" fmla="*/ 0 h 2438"/>
                <a:gd name="T2" fmla="*/ 968 w 1765"/>
                <a:gd name="T3" fmla="*/ 0 h 2438"/>
                <a:gd name="T4" fmla="*/ 1747 w 1765"/>
                <a:gd name="T5" fmla="*/ 756 h 2438"/>
                <a:gd name="T6" fmla="*/ 1291 w 1765"/>
                <a:gd name="T7" fmla="*/ 1470 h 2438"/>
                <a:gd name="T8" fmla="*/ 1765 w 1765"/>
                <a:gd name="T9" fmla="*/ 2438 h 2438"/>
                <a:gd name="T10" fmla="*/ 1431 w 1765"/>
                <a:gd name="T11" fmla="*/ 2438 h 2438"/>
                <a:gd name="T12" fmla="*/ 996 w 1765"/>
                <a:gd name="T13" fmla="*/ 1515 h 2438"/>
                <a:gd name="T14" fmla="*/ 289 w 1765"/>
                <a:gd name="T15" fmla="*/ 1515 h 2438"/>
                <a:gd name="T16" fmla="*/ 289 w 1765"/>
                <a:gd name="T17" fmla="*/ 2438 h 2438"/>
                <a:gd name="T18" fmla="*/ 0 w 1765"/>
                <a:gd name="T19" fmla="*/ 2438 h 2438"/>
                <a:gd name="T20" fmla="*/ 0 w 1765"/>
                <a:gd name="T21" fmla="*/ 0 h 2438"/>
                <a:gd name="T22" fmla="*/ 289 w 1765"/>
                <a:gd name="T23" fmla="*/ 1264 h 2438"/>
                <a:gd name="T24" fmla="*/ 960 w 1765"/>
                <a:gd name="T25" fmla="*/ 1264 h 2438"/>
                <a:gd name="T26" fmla="*/ 1451 w 1765"/>
                <a:gd name="T27" fmla="*/ 756 h 2438"/>
                <a:gd name="T28" fmla="*/ 960 w 1765"/>
                <a:gd name="T29" fmla="*/ 251 h 2438"/>
                <a:gd name="T30" fmla="*/ 289 w 1765"/>
                <a:gd name="T31" fmla="*/ 251 h 2438"/>
                <a:gd name="T32" fmla="*/ 289 w 1765"/>
                <a:gd name="T33" fmla="*/ 1264 h 2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65" h="2438">
                  <a:moveTo>
                    <a:pt x="0" y="0"/>
                  </a:moveTo>
                  <a:cubicBezTo>
                    <a:pt x="968" y="0"/>
                    <a:pt x="968" y="0"/>
                    <a:pt x="968" y="0"/>
                  </a:cubicBezTo>
                  <a:cubicBezTo>
                    <a:pt x="1441" y="0"/>
                    <a:pt x="1747" y="234"/>
                    <a:pt x="1747" y="756"/>
                  </a:cubicBezTo>
                  <a:cubicBezTo>
                    <a:pt x="1747" y="1149"/>
                    <a:pt x="1577" y="1379"/>
                    <a:pt x="1291" y="1470"/>
                  </a:cubicBezTo>
                  <a:cubicBezTo>
                    <a:pt x="1765" y="2438"/>
                    <a:pt x="1765" y="2438"/>
                    <a:pt x="1765" y="2438"/>
                  </a:cubicBezTo>
                  <a:cubicBezTo>
                    <a:pt x="1431" y="2438"/>
                    <a:pt x="1431" y="2438"/>
                    <a:pt x="1431" y="2438"/>
                  </a:cubicBezTo>
                  <a:cubicBezTo>
                    <a:pt x="996" y="1515"/>
                    <a:pt x="996" y="1515"/>
                    <a:pt x="996" y="1515"/>
                  </a:cubicBezTo>
                  <a:cubicBezTo>
                    <a:pt x="289" y="1515"/>
                    <a:pt x="289" y="1515"/>
                    <a:pt x="289" y="1515"/>
                  </a:cubicBezTo>
                  <a:cubicBezTo>
                    <a:pt x="289" y="2438"/>
                    <a:pt x="289" y="2438"/>
                    <a:pt x="289" y="2438"/>
                  </a:cubicBezTo>
                  <a:cubicBezTo>
                    <a:pt x="0" y="2438"/>
                    <a:pt x="0" y="2438"/>
                    <a:pt x="0" y="2438"/>
                  </a:cubicBezTo>
                  <a:lnTo>
                    <a:pt x="0" y="0"/>
                  </a:lnTo>
                  <a:close/>
                  <a:moveTo>
                    <a:pt x="289" y="1264"/>
                  </a:moveTo>
                  <a:cubicBezTo>
                    <a:pt x="960" y="1264"/>
                    <a:pt x="960" y="1264"/>
                    <a:pt x="960" y="1264"/>
                  </a:cubicBezTo>
                  <a:cubicBezTo>
                    <a:pt x="1260" y="1264"/>
                    <a:pt x="1451" y="1114"/>
                    <a:pt x="1451" y="756"/>
                  </a:cubicBezTo>
                  <a:cubicBezTo>
                    <a:pt x="1451" y="401"/>
                    <a:pt x="1257" y="251"/>
                    <a:pt x="960" y="251"/>
                  </a:cubicBezTo>
                  <a:cubicBezTo>
                    <a:pt x="289" y="251"/>
                    <a:pt x="289" y="251"/>
                    <a:pt x="289" y="251"/>
                  </a:cubicBezTo>
                  <a:lnTo>
                    <a:pt x="289" y="126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9" name="Freeform 15"/>
            <p:cNvSpPr>
              <a:spLocks/>
            </p:cNvSpPr>
            <p:nvPr userDrawn="1"/>
          </p:nvSpPr>
          <p:spPr bwMode="gray">
            <a:xfrm>
              <a:off x="-46589950" y="25850850"/>
              <a:ext cx="3025775" cy="4297362"/>
            </a:xfrm>
            <a:custGeom>
              <a:avLst/>
              <a:gdLst>
                <a:gd name="T0" fmla="*/ 1090 w 1765"/>
                <a:gd name="T1" fmla="*/ 1421 h 2507"/>
                <a:gd name="T2" fmla="*/ 626 w 1765"/>
                <a:gd name="T3" fmla="*/ 1334 h 2507"/>
                <a:gd name="T4" fmla="*/ 20 w 1765"/>
                <a:gd name="T5" fmla="*/ 687 h 2507"/>
                <a:gd name="T6" fmla="*/ 884 w 1765"/>
                <a:gd name="T7" fmla="*/ 0 h 2507"/>
                <a:gd name="T8" fmla="*/ 1748 w 1765"/>
                <a:gd name="T9" fmla="*/ 735 h 2507"/>
                <a:gd name="T10" fmla="*/ 1748 w 1765"/>
                <a:gd name="T11" fmla="*/ 767 h 2507"/>
                <a:gd name="T12" fmla="*/ 1462 w 1765"/>
                <a:gd name="T13" fmla="*/ 767 h 2507"/>
                <a:gd name="T14" fmla="*/ 1462 w 1765"/>
                <a:gd name="T15" fmla="*/ 735 h 2507"/>
                <a:gd name="T16" fmla="*/ 884 w 1765"/>
                <a:gd name="T17" fmla="*/ 251 h 2507"/>
                <a:gd name="T18" fmla="*/ 317 w 1765"/>
                <a:gd name="T19" fmla="*/ 669 h 2507"/>
                <a:gd name="T20" fmla="*/ 696 w 1765"/>
                <a:gd name="T21" fmla="*/ 1069 h 2507"/>
                <a:gd name="T22" fmla="*/ 1156 w 1765"/>
                <a:gd name="T23" fmla="*/ 1157 h 2507"/>
                <a:gd name="T24" fmla="*/ 1765 w 1765"/>
                <a:gd name="T25" fmla="*/ 1801 h 2507"/>
                <a:gd name="T26" fmla="*/ 881 w 1765"/>
                <a:gd name="T27" fmla="*/ 2507 h 2507"/>
                <a:gd name="T28" fmla="*/ 0 w 1765"/>
                <a:gd name="T29" fmla="*/ 1773 h 2507"/>
                <a:gd name="T30" fmla="*/ 0 w 1765"/>
                <a:gd name="T31" fmla="*/ 1742 h 2507"/>
                <a:gd name="T32" fmla="*/ 289 w 1765"/>
                <a:gd name="T33" fmla="*/ 1742 h 2507"/>
                <a:gd name="T34" fmla="*/ 289 w 1765"/>
                <a:gd name="T35" fmla="*/ 1773 h 2507"/>
                <a:gd name="T36" fmla="*/ 881 w 1765"/>
                <a:gd name="T37" fmla="*/ 2257 h 2507"/>
                <a:gd name="T38" fmla="*/ 1469 w 1765"/>
                <a:gd name="T39" fmla="*/ 1818 h 2507"/>
                <a:gd name="T40" fmla="*/ 1090 w 1765"/>
                <a:gd name="T41" fmla="*/ 1421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5" h="2507">
                  <a:moveTo>
                    <a:pt x="1090" y="1421"/>
                  </a:moveTo>
                  <a:cubicBezTo>
                    <a:pt x="626" y="1334"/>
                    <a:pt x="626" y="1334"/>
                    <a:pt x="626" y="1334"/>
                  </a:cubicBezTo>
                  <a:cubicBezTo>
                    <a:pt x="247" y="1261"/>
                    <a:pt x="20" y="1052"/>
                    <a:pt x="20" y="687"/>
                  </a:cubicBezTo>
                  <a:cubicBezTo>
                    <a:pt x="20" y="237"/>
                    <a:pt x="334" y="0"/>
                    <a:pt x="884" y="0"/>
                  </a:cubicBezTo>
                  <a:cubicBezTo>
                    <a:pt x="1434" y="0"/>
                    <a:pt x="1748" y="244"/>
                    <a:pt x="1748" y="735"/>
                  </a:cubicBezTo>
                  <a:cubicBezTo>
                    <a:pt x="1748" y="767"/>
                    <a:pt x="1748" y="767"/>
                    <a:pt x="1748" y="767"/>
                  </a:cubicBezTo>
                  <a:cubicBezTo>
                    <a:pt x="1462" y="767"/>
                    <a:pt x="1462" y="767"/>
                    <a:pt x="1462" y="767"/>
                  </a:cubicBezTo>
                  <a:cubicBezTo>
                    <a:pt x="1462" y="735"/>
                    <a:pt x="1462" y="735"/>
                    <a:pt x="1462" y="735"/>
                  </a:cubicBezTo>
                  <a:cubicBezTo>
                    <a:pt x="1462" y="415"/>
                    <a:pt x="1260" y="251"/>
                    <a:pt x="884" y="251"/>
                  </a:cubicBezTo>
                  <a:cubicBezTo>
                    <a:pt x="508" y="251"/>
                    <a:pt x="317" y="394"/>
                    <a:pt x="317" y="669"/>
                  </a:cubicBezTo>
                  <a:cubicBezTo>
                    <a:pt x="317" y="895"/>
                    <a:pt x="463" y="1024"/>
                    <a:pt x="696" y="1069"/>
                  </a:cubicBezTo>
                  <a:cubicBezTo>
                    <a:pt x="1156" y="1157"/>
                    <a:pt x="1156" y="1157"/>
                    <a:pt x="1156" y="1157"/>
                  </a:cubicBezTo>
                  <a:cubicBezTo>
                    <a:pt x="1546" y="1230"/>
                    <a:pt x="1765" y="1435"/>
                    <a:pt x="1765" y="1801"/>
                  </a:cubicBezTo>
                  <a:cubicBezTo>
                    <a:pt x="1765" y="2271"/>
                    <a:pt x="1434" y="2507"/>
                    <a:pt x="881" y="2507"/>
                  </a:cubicBezTo>
                  <a:cubicBezTo>
                    <a:pt x="331" y="2507"/>
                    <a:pt x="0" y="2261"/>
                    <a:pt x="0" y="1773"/>
                  </a:cubicBezTo>
                  <a:cubicBezTo>
                    <a:pt x="0" y="1742"/>
                    <a:pt x="0" y="1742"/>
                    <a:pt x="0" y="1742"/>
                  </a:cubicBezTo>
                  <a:cubicBezTo>
                    <a:pt x="289" y="1742"/>
                    <a:pt x="289" y="1742"/>
                    <a:pt x="289" y="1742"/>
                  </a:cubicBezTo>
                  <a:cubicBezTo>
                    <a:pt x="289" y="1773"/>
                    <a:pt x="289" y="1773"/>
                    <a:pt x="289" y="1773"/>
                  </a:cubicBezTo>
                  <a:cubicBezTo>
                    <a:pt x="289" y="2093"/>
                    <a:pt x="505" y="2257"/>
                    <a:pt x="881" y="2257"/>
                  </a:cubicBezTo>
                  <a:cubicBezTo>
                    <a:pt x="1260" y="2257"/>
                    <a:pt x="1469" y="2114"/>
                    <a:pt x="1469" y="1818"/>
                  </a:cubicBezTo>
                  <a:cubicBezTo>
                    <a:pt x="1469" y="1592"/>
                    <a:pt x="1323" y="1466"/>
                    <a:pt x="1090" y="1421"/>
                  </a:cubicBezTo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0" name="Freeform 16"/>
            <p:cNvSpPr>
              <a:spLocks/>
            </p:cNvSpPr>
            <p:nvPr userDrawn="1"/>
          </p:nvSpPr>
          <p:spPr bwMode="gray">
            <a:xfrm>
              <a:off x="-42698988" y="25850850"/>
              <a:ext cx="3175000" cy="4297362"/>
            </a:xfrm>
            <a:custGeom>
              <a:avLst/>
              <a:gdLst>
                <a:gd name="T0" fmla="*/ 1852 w 1852"/>
                <a:gd name="T1" fmla="*/ 1689 h 2507"/>
                <a:gd name="T2" fmla="*/ 1852 w 1852"/>
                <a:gd name="T3" fmla="*/ 1700 h 2507"/>
                <a:gd name="T4" fmla="*/ 937 w 1852"/>
                <a:gd name="T5" fmla="*/ 2507 h 2507"/>
                <a:gd name="T6" fmla="*/ 0 w 1852"/>
                <a:gd name="T7" fmla="*/ 1634 h 2507"/>
                <a:gd name="T8" fmla="*/ 0 w 1852"/>
                <a:gd name="T9" fmla="*/ 875 h 2507"/>
                <a:gd name="T10" fmla="*/ 940 w 1852"/>
                <a:gd name="T11" fmla="*/ 0 h 2507"/>
                <a:gd name="T12" fmla="*/ 1852 w 1852"/>
                <a:gd name="T13" fmla="*/ 805 h 2507"/>
                <a:gd name="T14" fmla="*/ 1852 w 1852"/>
                <a:gd name="T15" fmla="*/ 819 h 2507"/>
                <a:gd name="T16" fmla="*/ 1563 w 1852"/>
                <a:gd name="T17" fmla="*/ 819 h 2507"/>
                <a:gd name="T18" fmla="*/ 1563 w 1852"/>
                <a:gd name="T19" fmla="*/ 805 h 2507"/>
                <a:gd name="T20" fmla="*/ 940 w 1852"/>
                <a:gd name="T21" fmla="*/ 251 h 2507"/>
                <a:gd name="T22" fmla="*/ 289 w 1852"/>
                <a:gd name="T23" fmla="*/ 875 h 2507"/>
                <a:gd name="T24" fmla="*/ 289 w 1852"/>
                <a:gd name="T25" fmla="*/ 1634 h 2507"/>
                <a:gd name="T26" fmla="*/ 937 w 1852"/>
                <a:gd name="T27" fmla="*/ 2257 h 2507"/>
                <a:gd name="T28" fmla="*/ 1563 w 1852"/>
                <a:gd name="T29" fmla="*/ 1700 h 2507"/>
                <a:gd name="T30" fmla="*/ 1563 w 1852"/>
                <a:gd name="T31" fmla="*/ 1689 h 2507"/>
                <a:gd name="T32" fmla="*/ 1852 w 1852"/>
                <a:gd name="T33" fmla="*/ 1689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52" h="2507">
                  <a:moveTo>
                    <a:pt x="1852" y="1689"/>
                  </a:moveTo>
                  <a:cubicBezTo>
                    <a:pt x="1852" y="1700"/>
                    <a:pt x="1852" y="1700"/>
                    <a:pt x="1852" y="1700"/>
                  </a:cubicBezTo>
                  <a:cubicBezTo>
                    <a:pt x="1852" y="2215"/>
                    <a:pt x="1501" y="2507"/>
                    <a:pt x="937" y="2507"/>
                  </a:cubicBezTo>
                  <a:cubicBezTo>
                    <a:pt x="358" y="2507"/>
                    <a:pt x="0" y="2194"/>
                    <a:pt x="0" y="1634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310"/>
                    <a:pt x="358" y="0"/>
                    <a:pt x="940" y="0"/>
                  </a:cubicBezTo>
                  <a:cubicBezTo>
                    <a:pt x="1501" y="0"/>
                    <a:pt x="1852" y="290"/>
                    <a:pt x="1852" y="805"/>
                  </a:cubicBezTo>
                  <a:cubicBezTo>
                    <a:pt x="1852" y="819"/>
                    <a:pt x="1852" y="819"/>
                    <a:pt x="1852" y="819"/>
                  </a:cubicBezTo>
                  <a:cubicBezTo>
                    <a:pt x="1563" y="819"/>
                    <a:pt x="1563" y="819"/>
                    <a:pt x="1563" y="819"/>
                  </a:cubicBezTo>
                  <a:cubicBezTo>
                    <a:pt x="1563" y="805"/>
                    <a:pt x="1563" y="805"/>
                    <a:pt x="1563" y="805"/>
                  </a:cubicBezTo>
                  <a:cubicBezTo>
                    <a:pt x="1563" y="457"/>
                    <a:pt x="1326" y="251"/>
                    <a:pt x="940" y="251"/>
                  </a:cubicBezTo>
                  <a:cubicBezTo>
                    <a:pt x="532" y="251"/>
                    <a:pt x="289" y="478"/>
                    <a:pt x="289" y="875"/>
                  </a:cubicBezTo>
                  <a:cubicBezTo>
                    <a:pt x="289" y="1634"/>
                    <a:pt x="289" y="1634"/>
                    <a:pt x="289" y="1634"/>
                  </a:cubicBezTo>
                  <a:cubicBezTo>
                    <a:pt x="289" y="2031"/>
                    <a:pt x="532" y="2257"/>
                    <a:pt x="937" y="2257"/>
                  </a:cubicBezTo>
                  <a:cubicBezTo>
                    <a:pt x="1326" y="2257"/>
                    <a:pt x="1563" y="2051"/>
                    <a:pt x="1563" y="1700"/>
                  </a:cubicBezTo>
                  <a:cubicBezTo>
                    <a:pt x="1563" y="1689"/>
                    <a:pt x="1563" y="1689"/>
                    <a:pt x="1563" y="1689"/>
                  </a:cubicBezTo>
                  <a:lnTo>
                    <a:pt x="1852" y="168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1" name="Freeform 17"/>
            <p:cNvSpPr>
              <a:spLocks/>
            </p:cNvSpPr>
            <p:nvPr userDrawn="1"/>
          </p:nvSpPr>
          <p:spPr bwMode="gray">
            <a:xfrm>
              <a:off x="-38561963" y="25911175"/>
              <a:ext cx="3114675" cy="4178300"/>
            </a:xfrm>
            <a:custGeom>
              <a:avLst/>
              <a:gdLst>
                <a:gd name="T0" fmla="*/ 1650 w 1962"/>
                <a:gd name="T1" fmla="*/ 1448 h 2632"/>
                <a:gd name="T2" fmla="*/ 312 w 1962"/>
                <a:gd name="T3" fmla="*/ 1448 h 2632"/>
                <a:gd name="T4" fmla="*/ 312 w 1962"/>
                <a:gd name="T5" fmla="*/ 2632 h 2632"/>
                <a:gd name="T6" fmla="*/ 0 w 1962"/>
                <a:gd name="T7" fmla="*/ 2632 h 2632"/>
                <a:gd name="T8" fmla="*/ 0 w 1962"/>
                <a:gd name="T9" fmla="*/ 0 h 2632"/>
                <a:gd name="T10" fmla="*/ 312 w 1962"/>
                <a:gd name="T11" fmla="*/ 0 h 2632"/>
                <a:gd name="T12" fmla="*/ 312 w 1962"/>
                <a:gd name="T13" fmla="*/ 1177 h 2632"/>
                <a:gd name="T14" fmla="*/ 1650 w 1962"/>
                <a:gd name="T15" fmla="*/ 1177 h 2632"/>
                <a:gd name="T16" fmla="*/ 1650 w 1962"/>
                <a:gd name="T17" fmla="*/ 0 h 2632"/>
                <a:gd name="T18" fmla="*/ 1962 w 1962"/>
                <a:gd name="T19" fmla="*/ 0 h 2632"/>
                <a:gd name="T20" fmla="*/ 1962 w 1962"/>
                <a:gd name="T21" fmla="*/ 2632 h 2632"/>
                <a:gd name="T22" fmla="*/ 1650 w 1962"/>
                <a:gd name="T23" fmla="*/ 2632 h 2632"/>
                <a:gd name="T24" fmla="*/ 1650 w 1962"/>
                <a:gd name="T25" fmla="*/ 1448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2" h="2632">
                  <a:moveTo>
                    <a:pt x="1650" y="1448"/>
                  </a:moveTo>
                  <a:lnTo>
                    <a:pt x="312" y="1448"/>
                  </a:lnTo>
                  <a:lnTo>
                    <a:pt x="312" y="2632"/>
                  </a:lnTo>
                  <a:lnTo>
                    <a:pt x="0" y="2632"/>
                  </a:lnTo>
                  <a:lnTo>
                    <a:pt x="0" y="0"/>
                  </a:lnTo>
                  <a:lnTo>
                    <a:pt x="312" y="0"/>
                  </a:lnTo>
                  <a:lnTo>
                    <a:pt x="312" y="1177"/>
                  </a:lnTo>
                  <a:lnTo>
                    <a:pt x="1650" y="1177"/>
                  </a:lnTo>
                  <a:lnTo>
                    <a:pt x="1650" y="0"/>
                  </a:lnTo>
                  <a:lnTo>
                    <a:pt x="1962" y="0"/>
                  </a:lnTo>
                  <a:lnTo>
                    <a:pt x="1962" y="2632"/>
                  </a:lnTo>
                  <a:lnTo>
                    <a:pt x="1650" y="2632"/>
                  </a:lnTo>
                  <a:lnTo>
                    <a:pt x="1650" y="1448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2" name="Freeform 18"/>
            <p:cNvSpPr>
              <a:spLocks/>
            </p:cNvSpPr>
            <p:nvPr userDrawn="1"/>
          </p:nvSpPr>
          <p:spPr bwMode="gray">
            <a:xfrm>
              <a:off x="-34396363" y="25911175"/>
              <a:ext cx="2697163" cy="4178300"/>
            </a:xfrm>
            <a:custGeom>
              <a:avLst/>
              <a:gdLst>
                <a:gd name="T0" fmla="*/ 0 w 1699"/>
                <a:gd name="T1" fmla="*/ 0 h 2632"/>
                <a:gd name="T2" fmla="*/ 1699 w 1699"/>
                <a:gd name="T3" fmla="*/ 0 h 2632"/>
                <a:gd name="T4" fmla="*/ 1699 w 1699"/>
                <a:gd name="T5" fmla="*/ 271 h 2632"/>
                <a:gd name="T6" fmla="*/ 312 w 1699"/>
                <a:gd name="T7" fmla="*/ 271 h 2632"/>
                <a:gd name="T8" fmla="*/ 312 w 1699"/>
                <a:gd name="T9" fmla="*/ 1177 h 2632"/>
                <a:gd name="T10" fmla="*/ 1511 w 1699"/>
                <a:gd name="T11" fmla="*/ 1177 h 2632"/>
                <a:gd name="T12" fmla="*/ 1511 w 1699"/>
                <a:gd name="T13" fmla="*/ 1448 h 2632"/>
                <a:gd name="T14" fmla="*/ 312 w 1699"/>
                <a:gd name="T15" fmla="*/ 1448 h 2632"/>
                <a:gd name="T16" fmla="*/ 312 w 1699"/>
                <a:gd name="T17" fmla="*/ 2361 h 2632"/>
                <a:gd name="T18" fmla="*/ 1699 w 1699"/>
                <a:gd name="T19" fmla="*/ 2361 h 2632"/>
                <a:gd name="T20" fmla="*/ 1699 w 1699"/>
                <a:gd name="T21" fmla="*/ 2632 h 2632"/>
                <a:gd name="T22" fmla="*/ 0 w 1699"/>
                <a:gd name="T23" fmla="*/ 2632 h 2632"/>
                <a:gd name="T24" fmla="*/ 0 w 1699"/>
                <a:gd name="T25" fmla="*/ 0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9" h="2632">
                  <a:moveTo>
                    <a:pt x="0" y="0"/>
                  </a:moveTo>
                  <a:lnTo>
                    <a:pt x="1699" y="0"/>
                  </a:lnTo>
                  <a:lnTo>
                    <a:pt x="1699" y="271"/>
                  </a:lnTo>
                  <a:lnTo>
                    <a:pt x="312" y="271"/>
                  </a:lnTo>
                  <a:lnTo>
                    <a:pt x="312" y="1177"/>
                  </a:lnTo>
                  <a:lnTo>
                    <a:pt x="1511" y="1177"/>
                  </a:lnTo>
                  <a:lnTo>
                    <a:pt x="1511" y="1448"/>
                  </a:lnTo>
                  <a:lnTo>
                    <a:pt x="312" y="1448"/>
                  </a:lnTo>
                  <a:lnTo>
                    <a:pt x="312" y="2361"/>
                  </a:lnTo>
                  <a:lnTo>
                    <a:pt x="1699" y="2361"/>
                  </a:lnTo>
                  <a:lnTo>
                    <a:pt x="1699" y="2632"/>
                  </a:lnTo>
                  <a:lnTo>
                    <a:pt x="0" y="2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3" name="Freeform 19"/>
            <p:cNvSpPr>
              <a:spLocks/>
            </p:cNvSpPr>
            <p:nvPr userDrawn="1"/>
          </p:nvSpPr>
          <p:spPr bwMode="gray">
            <a:xfrm>
              <a:off x="-28759150" y="25850850"/>
              <a:ext cx="3175000" cy="4297362"/>
            </a:xfrm>
            <a:custGeom>
              <a:avLst/>
              <a:gdLst>
                <a:gd name="T0" fmla="*/ 1852 w 1852"/>
                <a:gd name="T1" fmla="*/ 1689 h 2507"/>
                <a:gd name="T2" fmla="*/ 1852 w 1852"/>
                <a:gd name="T3" fmla="*/ 1700 h 2507"/>
                <a:gd name="T4" fmla="*/ 936 w 1852"/>
                <a:gd name="T5" fmla="*/ 2507 h 2507"/>
                <a:gd name="T6" fmla="*/ 0 w 1852"/>
                <a:gd name="T7" fmla="*/ 1634 h 2507"/>
                <a:gd name="T8" fmla="*/ 0 w 1852"/>
                <a:gd name="T9" fmla="*/ 875 h 2507"/>
                <a:gd name="T10" fmla="*/ 940 w 1852"/>
                <a:gd name="T11" fmla="*/ 0 h 2507"/>
                <a:gd name="T12" fmla="*/ 1852 w 1852"/>
                <a:gd name="T13" fmla="*/ 805 h 2507"/>
                <a:gd name="T14" fmla="*/ 1852 w 1852"/>
                <a:gd name="T15" fmla="*/ 819 h 2507"/>
                <a:gd name="T16" fmla="*/ 1563 w 1852"/>
                <a:gd name="T17" fmla="*/ 819 h 2507"/>
                <a:gd name="T18" fmla="*/ 1563 w 1852"/>
                <a:gd name="T19" fmla="*/ 805 h 2507"/>
                <a:gd name="T20" fmla="*/ 940 w 1852"/>
                <a:gd name="T21" fmla="*/ 251 h 2507"/>
                <a:gd name="T22" fmla="*/ 288 w 1852"/>
                <a:gd name="T23" fmla="*/ 875 h 2507"/>
                <a:gd name="T24" fmla="*/ 288 w 1852"/>
                <a:gd name="T25" fmla="*/ 1634 h 2507"/>
                <a:gd name="T26" fmla="*/ 936 w 1852"/>
                <a:gd name="T27" fmla="*/ 2257 h 2507"/>
                <a:gd name="T28" fmla="*/ 1563 w 1852"/>
                <a:gd name="T29" fmla="*/ 1700 h 2507"/>
                <a:gd name="T30" fmla="*/ 1563 w 1852"/>
                <a:gd name="T31" fmla="*/ 1689 h 2507"/>
                <a:gd name="T32" fmla="*/ 1852 w 1852"/>
                <a:gd name="T33" fmla="*/ 1689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52" h="2507">
                  <a:moveTo>
                    <a:pt x="1852" y="1689"/>
                  </a:moveTo>
                  <a:cubicBezTo>
                    <a:pt x="1852" y="1700"/>
                    <a:pt x="1852" y="1700"/>
                    <a:pt x="1852" y="1700"/>
                  </a:cubicBezTo>
                  <a:cubicBezTo>
                    <a:pt x="1852" y="2215"/>
                    <a:pt x="1501" y="2507"/>
                    <a:pt x="936" y="2507"/>
                  </a:cubicBezTo>
                  <a:cubicBezTo>
                    <a:pt x="358" y="2507"/>
                    <a:pt x="0" y="2194"/>
                    <a:pt x="0" y="1634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310"/>
                    <a:pt x="358" y="0"/>
                    <a:pt x="940" y="0"/>
                  </a:cubicBezTo>
                  <a:cubicBezTo>
                    <a:pt x="1501" y="0"/>
                    <a:pt x="1852" y="290"/>
                    <a:pt x="1852" y="805"/>
                  </a:cubicBezTo>
                  <a:cubicBezTo>
                    <a:pt x="1852" y="819"/>
                    <a:pt x="1852" y="819"/>
                    <a:pt x="1852" y="819"/>
                  </a:cubicBezTo>
                  <a:cubicBezTo>
                    <a:pt x="1563" y="819"/>
                    <a:pt x="1563" y="819"/>
                    <a:pt x="1563" y="819"/>
                  </a:cubicBezTo>
                  <a:cubicBezTo>
                    <a:pt x="1563" y="805"/>
                    <a:pt x="1563" y="805"/>
                    <a:pt x="1563" y="805"/>
                  </a:cubicBezTo>
                  <a:cubicBezTo>
                    <a:pt x="1563" y="457"/>
                    <a:pt x="1326" y="251"/>
                    <a:pt x="940" y="251"/>
                  </a:cubicBezTo>
                  <a:cubicBezTo>
                    <a:pt x="532" y="251"/>
                    <a:pt x="288" y="478"/>
                    <a:pt x="288" y="875"/>
                  </a:cubicBezTo>
                  <a:cubicBezTo>
                    <a:pt x="288" y="1634"/>
                    <a:pt x="288" y="1634"/>
                    <a:pt x="288" y="1634"/>
                  </a:cubicBezTo>
                  <a:cubicBezTo>
                    <a:pt x="288" y="2031"/>
                    <a:pt x="532" y="2257"/>
                    <a:pt x="936" y="2257"/>
                  </a:cubicBezTo>
                  <a:cubicBezTo>
                    <a:pt x="1326" y="2257"/>
                    <a:pt x="1563" y="2051"/>
                    <a:pt x="1563" y="1700"/>
                  </a:cubicBezTo>
                  <a:cubicBezTo>
                    <a:pt x="1563" y="1689"/>
                    <a:pt x="1563" y="1689"/>
                    <a:pt x="1563" y="1689"/>
                  </a:cubicBezTo>
                  <a:lnTo>
                    <a:pt x="1852" y="168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4" name="Freeform 20"/>
            <p:cNvSpPr>
              <a:spLocks noEditPoints="1"/>
            </p:cNvSpPr>
            <p:nvPr userDrawn="1"/>
          </p:nvSpPr>
          <p:spPr bwMode="gray">
            <a:xfrm>
              <a:off x="-24807863" y="25850850"/>
              <a:ext cx="3235325" cy="4297362"/>
            </a:xfrm>
            <a:custGeom>
              <a:avLst/>
              <a:gdLst>
                <a:gd name="T0" fmla="*/ 1887 w 1887"/>
                <a:gd name="T1" fmla="*/ 1634 h 2507"/>
                <a:gd name="T2" fmla="*/ 940 w 1887"/>
                <a:gd name="T3" fmla="*/ 2507 h 2507"/>
                <a:gd name="T4" fmla="*/ 0 w 1887"/>
                <a:gd name="T5" fmla="*/ 1634 h 2507"/>
                <a:gd name="T6" fmla="*/ 0 w 1887"/>
                <a:gd name="T7" fmla="*/ 875 h 2507"/>
                <a:gd name="T8" fmla="*/ 947 w 1887"/>
                <a:gd name="T9" fmla="*/ 0 h 2507"/>
                <a:gd name="T10" fmla="*/ 1887 w 1887"/>
                <a:gd name="T11" fmla="*/ 875 h 2507"/>
                <a:gd name="T12" fmla="*/ 1887 w 1887"/>
                <a:gd name="T13" fmla="*/ 1634 h 2507"/>
                <a:gd name="T14" fmla="*/ 1598 w 1887"/>
                <a:gd name="T15" fmla="*/ 875 h 2507"/>
                <a:gd name="T16" fmla="*/ 947 w 1887"/>
                <a:gd name="T17" fmla="*/ 251 h 2507"/>
                <a:gd name="T18" fmla="*/ 289 w 1887"/>
                <a:gd name="T19" fmla="*/ 875 h 2507"/>
                <a:gd name="T20" fmla="*/ 289 w 1887"/>
                <a:gd name="T21" fmla="*/ 1634 h 2507"/>
                <a:gd name="T22" fmla="*/ 940 w 1887"/>
                <a:gd name="T23" fmla="*/ 2257 h 2507"/>
                <a:gd name="T24" fmla="*/ 1598 w 1887"/>
                <a:gd name="T25" fmla="*/ 1634 h 2507"/>
                <a:gd name="T26" fmla="*/ 1598 w 1887"/>
                <a:gd name="T27" fmla="*/ 875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7" h="2507">
                  <a:moveTo>
                    <a:pt x="1887" y="1634"/>
                  </a:moveTo>
                  <a:cubicBezTo>
                    <a:pt x="1887" y="2194"/>
                    <a:pt x="1529" y="2507"/>
                    <a:pt x="940" y="2507"/>
                  </a:cubicBezTo>
                  <a:cubicBezTo>
                    <a:pt x="359" y="2507"/>
                    <a:pt x="0" y="2194"/>
                    <a:pt x="0" y="1634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310"/>
                    <a:pt x="359" y="0"/>
                    <a:pt x="947" y="0"/>
                  </a:cubicBezTo>
                  <a:cubicBezTo>
                    <a:pt x="1529" y="0"/>
                    <a:pt x="1887" y="310"/>
                    <a:pt x="1887" y="875"/>
                  </a:cubicBezTo>
                  <a:lnTo>
                    <a:pt x="1887" y="1634"/>
                  </a:lnTo>
                  <a:close/>
                  <a:moveTo>
                    <a:pt x="1598" y="875"/>
                  </a:moveTo>
                  <a:cubicBezTo>
                    <a:pt x="1598" y="478"/>
                    <a:pt x="1355" y="251"/>
                    <a:pt x="947" y="251"/>
                  </a:cubicBezTo>
                  <a:cubicBezTo>
                    <a:pt x="533" y="251"/>
                    <a:pt x="289" y="478"/>
                    <a:pt x="289" y="875"/>
                  </a:cubicBezTo>
                  <a:cubicBezTo>
                    <a:pt x="289" y="1634"/>
                    <a:pt x="289" y="1634"/>
                    <a:pt x="289" y="1634"/>
                  </a:cubicBezTo>
                  <a:cubicBezTo>
                    <a:pt x="289" y="2031"/>
                    <a:pt x="533" y="2257"/>
                    <a:pt x="940" y="2257"/>
                  </a:cubicBezTo>
                  <a:cubicBezTo>
                    <a:pt x="1355" y="2257"/>
                    <a:pt x="1598" y="2031"/>
                    <a:pt x="1598" y="1634"/>
                  </a:cubicBezTo>
                  <a:lnTo>
                    <a:pt x="1598" y="8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5" name="Freeform 21"/>
            <p:cNvSpPr>
              <a:spLocks/>
            </p:cNvSpPr>
            <p:nvPr userDrawn="1"/>
          </p:nvSpPr>
          <p:spPr bwMode="gray">
            <a:xfrm>
              <a:off x="-20581938" y="25911175"/>
              <a:ext cx="3594100" cy="4178300"/>
            </a:xfrm>
            <a:custGeom>
              <a:avLst/>
              <a:gdLst>
                <a:gd name="T0" fmla="*/ 1956 w 2264"/>
                <a:gd name="T1" fmla="*/ 613 h 2632"/>
                <a:gd name="T2" fmla="*/ 1132 w 2264"/>
                <a:gd name="T3" fmla="*/ 2151 h 2632"/>
                <a:gd name="T4" fmla="*/ 312 w 2264"/>
                <a:gd name="T5" fmla="*/ 613 h 2632"/>
                <a:gd name="T6" fmla="*/ 312 w 2264"/>
                <a:gd name="T7" fmla="*/ 2632 h 2632"/>
                <a:gd name="T8" fmla="*/ 0 w 2264"/>
                <a:gd name="T9" fmla="*/ 2632 h 2632"/>
                <a:gd name="T10" fmla="*/ 0 w 2264"/>
                <a:gd name="T11" fmla="*/ 0 h 2632"/>
                <a:gd name="T12" fmla="*/ 302 w 2264"/>
                <a:gd name="T13" fmla="*/ 0 h 2632"/>
                <a:gd name="T14" fmla="*/ 1132 w 2264"/>
                <a:gd name="T15" fmla="*/ 1557 h 2632"/>
                <a:gd name="T16" fmla="*/ 1963 w 2264"/>
                <a:gd name="T17" fmla="*/ 0 h 2632"/>
                <a:gd name="T18" fmla="*/ 2264 w 2264"/>
                <a:gd name="T19" fmla="*/ 0 h 2632"/>
                <a:gd name="T20" fmla="*/ 2264 w 2264"/>
                <a:gd name="T21" fmla="*/ 2632 h 2632"/>
                <a:gd name="T22" fmla="*/ 1956 w 2264"/>
                <a:gd name="T23" fmla="*/ 2632 h 2632"/>
                <a:gd name="T24" fmla="*/ 1956 w 2264"/>
                <a:gd name="T25" fmla="*/ 613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4" h="2632">
                  <a:moveTo>
                    <a:pt x="1956" y="613"/>
                  </a:moveTo>
                  <a:lnTo>
                    <a:pt x="1132" y="2151"/>
                  </a:lnTo>
                  <a:lnTo>
                    <a:pt x="312" y="613"/>
                  </a:lnTo>
                  <a:lnTo>
                    <a:pt x="312" y="2632"/>
                  </a:lnTo>
                  <a:lnTo>
                    <a:pt x="0" y="263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1132" y="1557"/>
                  </a:lnTo>
                  <a:lnTo>
                    <a:pt x="1963" y="0"/>
                  </a:lnTo>
                  <a:lnTo>
                    <a:pt x="2264" y="0"/>
                  </a:lnTo>
                  <a:lnTo>
                    <a:pt x="2264" y="2632"/>
                  </a:lnTo>
                  <a:lnTo>
                    <a:pt x="1956" y="2632"/>
                  </a:lnTo>
                  <a:lnTo>
                    <a:pt x="1956" y="61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6" name="Freeform 22"/>
            <p:cNvSpPr>
              <a:spLocks noEditPoints="1"/>
            </p:cNvSpPr>
            <p:nvPr userDrawn="1"/>
          </p:nvSpPr>
          <p:spPr bwMode="gray">
            <a:xfrm>
              <a:off x="-15936913" y="25911175"/>
              <a:ext cx="2906713" cy="4178300"/>
            </a:xfrm>
            <a:custGeom>
              <a:avLst/>
              <a:gdLst>
                <a:gd name="T0" fmla="*/ 0 w 1696"/>
                <a:gd name="T1" fmla="*/ 0 h 2438"/>
                <a:gd name="T2" fmla="*/ 915 w 1696"/>
                <a:gd name="T3" fmla="*/ 0 h 2438"/>
                <a:gd name="T4" fmla="*/ 1696 w 1696"/>
                <a:gd name="T5" fmla="*/ 756 h 2438"/>
                <a:gd name="T6" fmla="*/ 915 w 1696"/>
                <a:gd name="T7" fmla="*/ 1515 h 2438"/>
                <a:gd name="T8" fmla="*/ 289 w 1696"/>
                <a:gd name="T9" fmla="*/ 1515 h 2438"/>
                <a:gd name="T10" fmla="*/ 289 w 1696"/>
                <a:gd name="T11" fmla="*/ 2438 h 2438"/>
                <a:gd name="T12" fmla="*/ 0 w 1696"/>
                <a:gd name="T13" fmla="*/ 2438 h 2438"/>
                <a:gd name="T14" fmla="*/ 0 w 1696"/>
                <a:gd name="T15" fmla="*/ 0 h 2438"/>
                <a:gd name="T16" fmla="*/ 289 w 1696"/>
                <a:gd name="T17" fmla="*/ 1264 h 2438"/>
                <a:gd name="T18" fmla="*/ 908 w 1696"/>
                <a:gd name="T19" fmla="*/ 1264 h 2438"/>
                <a:gd name="T20" fmla="*/ 1400 w 1696"/>
                <a:gd name="T21" fmla="*/ 756 h 2438"/>
                <a:gd name="T22" fmla="*/ 908 w 1696"/>
                <a:gd name="T23" fmla="*/ 251 h 2438"/>
                <a:gd name="T24" fmla="*/ 289 w 1696"/>
                <a:gd name="T25" fmla="*/ 251 h 2438"/>
                <a:gd name="T26" fmla="*/ 289 w 1696"/>
                <a:gd name="T27" fmla="*/ 1264 h 2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6" h="2438">
                  <a:moveTo>
                    <a:pt x="0" y="0"/>
                  </a:moveTo>
                  <a:cubicBezTo>
                    <a:pt x="915" y="0"/>
                    <a:pt x="915" y="0"/>
                    <a:pt x="915" y="0"/>
                  </a:cubicBezTo>
                  <a:cubicBezTo>
                    <a:pt x="1389" y="0"/>
                    <a:pt x="1696" y="234"/>
                    <a:pt x="1696" y="756"/>
                  </a:cubicBezTo>
                  <a:cubicBezTo>
                    <a:pt x="1696" y="1282"/>
                    <a:pt x="1389" y="1515"/>
                    <a:pt x="915" y="1515"/>
                  </a:cubicBezTo>
                  <a:cubicBezTo>
                    <a:pt x="289" y="1515"/>
                    <a:pt x="289" y="1515"/>
                    <a:pt x="289" y="1515"/>
                  </a:cubicBezTo>
                  <a:cubicBezTo>
                    <a:pt x="289" y="2438"/>
                    <a:pt x="289" y="2438"/>
                    <a:pt x="289" y="2438"/>
                  </a:cubicBezTo>
                  <a:cubicBezTo>
                    <a:pt x="0" y="2438"/>
                    <a:pt x="0" y="2438"/>
                    <a:pt x="0" y="2438"/>
                  </a:cubicBezTo>
                  <a:lnTo>
                    <a:pt x="0" y="0"/>
                  </a:lnTo>
                  <a:close/>
                  <a:moveTo>
                    <a:pt x="289" y="1264"/>
                  </a:moveTo>
                  <a:cubicBezTo>
                    <a:pt x="908" y="1264"/>
                    <a:pt x="908" y="1264"/>
                    <a:pt x="908" y="1264"/>
                  </a:cubicBezTo>
                  <a:cubicBezTo>
                    <a:pt x="1208" y="1264"/>
                    <a:pt x="1400" y="1114"/>
                    <a:pt x="1400" y="756"/>
                  </a:cubicBezTo>
                  <a:cubicBezTo>
                    <a:pt x="1400" y="401"/>
                    <a:pt x="1205" y="251"/>
                    <a:pt x="908" y="251"/>
                  </a:cubicBezTo>
                  <a:cubicBezTo>
                    <a:pt x="289" y="251"/>
                    <a:pt x="289" y="251"/>
                    <a:pt x="289" y="251"/>
                  </a:cubicBezTo>
                  <a:lnTo>
                    <a:pt x="289" y="126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7" name="Freeform 23"/>
            <p:cNvSpPr>
              <a:spLocks noEditPoints="1"/>
            </p:cNvSpPr>
            <p:nvPr userDrawn="1"/>
          </p:nvSpPr>
          <p:spPr bwMode="gray">
            <a:xfrm>
              <a:off x="-13077825" y="25911175"/>
              <a:ext cx="3687763" cy="4178300"/>
            </a:xfrm>
            <a:custGeom>
              <a:avLst/>
              <a:gdLst>
                <a:gd name="T0" fmla="*/ 2323 w 2323"/>
                <a:gd name="T1" fmla="*/ 2632 h 2632"/>
                <a:gd name="T2" fmla="*/ 1989 w 2323"/>
                <a:gd name="T3" fmla="*/ 2632 h 2632"/>
                <a:gd name="T4" fmla="*/ 1741 w 2323"/>
                <a:gd name="T5" fmla="*/ 1955 h 2632"/>
                <a:gd name="T6" fmla="*/ 556 w 2323"/>
                <a:gd name="T7" fmla="*/ 1955 h 2632"/>
                <a:gd name="T8" fmla="*/ 308 w 2323"/>
                <a:gd name="T9" fmla="*/ 2632 h 2632"/>
                <a:gd name="T10" fmla="*/ 0 w 2323"/>
                <a:gd name="T11" fmla="*/ 2632 h 2632"/>
                <a:gd name="T12" fmla="*/ 974 w 2323"/>
                <a:gd name="T13" fmla="*/ 0 h 2632"/>
                <a:gd name="T14" fmla="*/ 1353 w 2323"/>
                <a:gd name="T15" fmla="*/ 0 h 2632"/>
                <a:gd name="T16" fmla="*/ 2323 w 2323"/>
                <a:gd name="T17" fmla="*/ 2632 h 2632"/>
                <a:gd name="T18" fmla="*/ 639 w 2323"/>
                <a:gd name="T19" fmla="*/ 1684 h 2632"/>
                <a:gd name="T20" fmla="*/ 1654 w 2323"/>
                <a:gd name="T21" fmla="*/ 1684 h 2632"/>
                <a:gd name="T22" fmla="*/ 1147 w 2323"/>
                <a:gd name="T23" fmla="*/ 331 h 2632"/>
                <a:gd name="T24" fmla="*/ 639 w 2323"/>
                <a:gd name="T25" fmla="*/ 1684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23" h="2632">
                  <a:moveTo>
                    <a:pt x="2323" y="2632"/>
                  </a:moveTo>
                  <a:lnTo>
                    <a:pt x="1989" y="2632"/>
                  </a:lnTo>
                  <a:lnTo>
                    <a:pt x="1741" y="1955"/>
                  </a:lnTo>
                  <a:lnTo>
                    <a:pt x="556" y="1955"/>
                  </a:lnTo>
                  <a:lnTo>
                    <a:pt x="308" y="2632"/>
                  </a:lnTo>
                  <a:lnTo>
                    <a:pt x="0" y="2632"/>
                  </a:lnTo>
                  <a:lnTo>
                    <a:pt x="974" y="0"/>
                  </a:lnTo>
                  <a:lnTo>
                    <a:pt x="1353" y="0"/>
                  </a:lnTo>
                  <a:lnTo>
                    <a:pt x="2323" y="2632"/>
                  </a:lnTo>
                  <a:close/>
                  <a:moveTo>
                    <a:pt x="639" y="1684"/>
                  </a:moveTo>
                  <a:lnTo>
                    <a:pt x="1654" y="1684"/>
                  </a:lnTo>
                  <a:lnTo>
                    <a:pt x="1147" y="331"/>
                  </a:lnTo>
                  <a:lnTo>
                    <a:pt x="639" y="168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8" name="Freeform 24"/>
            <p:cNvSpPr>
              <a:spLocks/>
            </p:cNvSpPr>
            <p:nvPr userDrawn="1"/>
          </p:nvSpPr>
          <p:spPr bwMode="gray">
            <a:xfrm>
              <a:off x="-8726488" y="25911175"/>
              <a:ext cx="3114675" cy="4178300"/>
            </a:xfrm>
            <a:custGeom>
              <a:avLst/>
              <a:gdLst>
                <a:gd name="T0" fmla="*/ 312 w 1962"/>
                <a:gd name="T1" fmla="*/ 568 h 2632"/>
                <a:gd name="T2" fmla="*/ 312 w 1962"/>
                <a:gd name="T3" fmla="*/ 2632 h 2632"/>
                <a:gd name="T4" fmla="*/ 0 w 1962"/>
                <a:gd name="T5" fmla="*/ 2632 h 2632"/>
                <a:gd name="T6" fmla="*/ 0 w 1962"/>
                <a:gd name="T7" fmla="*/ 0 h 2632"/>
                <a:gd name="T8" fmla="*/ 292 w 1962"/>
                <a:gd name="T9" fmla="*/ 0 h 2632"/>
                <a:gd name="T10" fmla="*/ 1650 w 1962"/>
                <a:gd name="T11" fmla="*/ 2060 h 2632"/>
                <a:gd name="T12" fmla="*/ 1650 w 1962"/>
                <a:gd name="T13" fmla="*/ 0 h 2632"/>
                <a:gd name="T14" fmla="*/ 1962 w 1962"/>
                <a:gd name="T15" fmla="*/ 0 h 2632"/>
                <a:gd name="T16" fmla="*/ 1962 w 1962"/>
                <a:gd name="T17" fmla="*/ 2632 h 2632"/>
                <a:gd name="T18" fmla="*/ 1669 w 1962"/>
                <a:gd name="T19" fmla="*/ 2632 h 2632"/>
                <a:gd name="T20" fmla="*/ 312 w 1962"/>
                <a:gd name="T21" fmla="*/ 568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2" h="2632">
                  <a:moveTo>
                    <a:pt x="312" y="568"/>
                  </a:moveTo>
                  <a:lnTo>
                    <a:pt x="312" y="2632"/>
                  </a:lnTo>
                  <a:lnTo>
                    <a:pt x="0" y="2632"/>
                  </a:lnTo>
                  <a:lnTo>
                    <a:pt x="0" y="0"/>
                  </a:lnTo>
                  <a:lnTo>
                    <a:pt x="292" y="0"/>
                  </a:lnTo>
                  <a:lnTo>
                    <a:pt x="1650" y="2060"/>
                  </a:lnTo>
                  <a:lnTo>
                    <a:pt x="1650" y="0"/>
                  </a:lnTo>
                  <a:lnTo>
                    <a:pt x="1962" y="0"/>
                  </a:lnTo>
                  <a:lnTo>
                    <a:pt x="1962" y="2632"/>
                  </a:lnTo>
                  <a:lnTo>
                    <a:pt x="1669" y="2632"/>
                  </a:lnTo>
                  <a:lnTo>
                    <a:pt x="312" y="568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9" name="Freeform 25"/>
            <p:cNvSpPr>
              <a:spLocks/>
            </p:cNvSpPr>
            <p:nvPr userDrawn="1"/>
          </p:nvSpPr>
          <p:spPr bwMode="gray">
            <a:xfrm>
              <a:off x="-4956175" y="25911175"/>
              <a:ext cx="3600450" cy="4178300"/>
            </a:xfrm>
            <a:custGeom>
              <a:avLst/>
              <a:gdLst>
                <a:gd name="T0" fmla="*/ 1291 w 2268"/>
                <a:gd name="T1" fmla="*/ 2632 h 2632"/>
                <a:gd name="T2" fmla="*/ 982 w 2268"/>
                <a:gd name="T3" fmla="*/ 2632 h 2632"/>
                <a:gd name="T4" fmla="*/ 982 w 2268"/>
                <a:gd name="T5" fmla="*/ 1625 h 2632"/>
                <a:gd name="T6" fmla="*/ 0 w 2268"/>
                <a:gd name="T7" fmla="*/ 0 h 2632"/>
                <a:gd name="T8" fmla="*/ 373 w 2268"/>
                <a:gd name="T9" fmla="*/ 0 h 2632"/>
                <a:gd name="T10" fmla="*/ 1140 w 2268"/>
                <a:gd name="T11" fmla="*/ 1313 h 2632"/>
                <a:gd name="T12" fmla="*/ 1914 w 2268"/>
                <a:gd name="T13" fmla="*/ 0 h 2632"/>
                <a:gd name="T14" fmla="*/ 2268 w 2268"/>
                <a:gd name="T15" fmla="*/ 0 h 2632"/>
                <a:gd name="T16" fmla="*/ 1291 w 2268"/>
                <a:gd name="T17" fmla="*/ 1625 h 2632"/>
                <a:gd name="T18" fmla="*/ 1291 w 2268"/>
                <a:gd name="T19" fmla="*/ 2632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68" h="2632">
                  <a:moveTo>
                    <a:pt x="1291" y="2632"/>
                  </a:moveTo>
                  <a:lnTo>
                    <a:pt x="982" y="2632"/>
                  </a:lnTo>
                  <a:lnTo>
                    <a:pt x="982" y="1625"/>
                  </a:lnTo>
                  <a:lnTo>
                    <a:pt x="0" y="0"/>
                  </a:lnTo>
                  <a:lnTo>
                    <a:pt x="373" y="0"/>
                  </a:lnTo>
                  <a:lnTo>
                    <a:pt x="1140" y="1313"/>
                  </a:lnTo>
                  <a:lnTo>
                    <a:pt x="1914" y="0"/>
                  </a:lnTo>
                  <a:lnTo>
                    <a:pt x="2268" y="0"/>
                  </a:lnTo>
                  <a:lnTo>
                    <a:pt x="1291" y="1625"/>
                  </a:lnTo>
                  <a:lnTo>
                    <a:pt x="1291" y="2632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40" name="Freeform 26"/>
            <p:cNvSpPr>
              <a:spLocks/>
            </p:cNvSpPr>
            <p:nvPr userDrawn="1"/>
          </p:nvSpPr>
          <p:spPr bwMode="gray">
            <a:xfrm>
              <a:off x="-27190700" y="4924426"/>
              <a:ext cx="11818938" cy="15319375"/>
            </a:xfrm>
            <a:custGeom>
              <a:avLst/>
              <a:gdLst>
                <a:gd name="T0" fmla="*/ 1642 w 7445"/>
                <a:gd name="T1" fmla="*/ 5653 h 9650"/>
                <a:gd name="T2" fmla="*/ 1642 w 7445"/>
                <a:gd name="T3" fmla="*/ 9650 h 9650"/>
                <a:gd name="T4" fmla="*/ 0 w 7445"/>
                <a:gd name="T5" fmla="*/ 9650 h 9650"/>
                <a:gd name="T6" fmla="*/ 0 w 7445"/>
                <a:gd name="T7" fmla="*/ 0 h 9650"/>
                <a:gd name="T8" fmla="*/ 1642 w 7445"/>
                <a:gd name="T9" fmla="*/ 0 h 9650"/>
                <a:gd name="T10" fmla="*/ 1642 w 7445"/>
                <a:gd name="T11" fmla="*/ 4233 h 9650"/>
                <a:gd name="T12" fmla="*/ 5805 w 7445"/>
                <a:gd name="T13" fmla="*/ 4233 h 9650"/>
                <a:gd name="T14" fmla="*/ 5805 w 7445"/>
                <a:gd name="T15" fmla="*/ 0 h 9650"/>
                <a:gd name="T16" fmla="*/ 7445 w 7445"/>
                <a:gd name="T17" fmla="*/ 0 h 9650"/>
                <a:gd name="T18" fmla="*/ 7445 w 7445"/>
                <a:gd name="T19" fmla="*/ 9650 h 9650"/>
                <a:gd name="T20" fmla="*/ 5805 w 7445"/>
                <a:gd name="T21" fmla="*/ 9650 h 9650"/>
                <a:gd name="T22" fmla="*/ 5805 w 7445"/>
                <a:gd name="T23" fmla="*/ 5653 h 9650"/>
                <a:gd name="T24" fmla="*/ 1642 w 7445"/>
                <a:gd name="T25" fmla="*/ 5653 h 9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45" h="9650">
                  <a:moveTo>
                    <a:pt x="1642" y="5653"/>
                  </a:moveTo>
                  <a:lnTo>
                    <a:pt x="1642" y="9650"/>
                  </a:lnTo>
                  <a:lnTo>
                    <a:pt x="0" y="9650"/>
                  </a:lnTo>
                  <a:lnTo>
                    <a:pt x="0" y="0"/>
                  </a:lnTo>
                  <a:lnTo>
                    <a:pt x="1642" y="0"/>
                  </a:lnTo>
                  <a:lnTo>
                    <a:pt x="1642" y="4233"/>
                  </a:lnTo>
                  <a:lnTo>
                    <a:pt x="5805" y="4233"/>
                  </a:lnTo>
                  <a:lnTo>
                    <a:pt x="5805" y="0"/>
                  </a:lnTo>
                  <a:lnTo>
                    <a:pt x="7445" y="0"/>
                  </a:lnTo>
                  <a:lnTo>
                    <a:pt x="7445" y="9650"/>
                  </a:lnTo>
                  <a:lnTo>
                    <a:pt x="5805" y="9650"/>
                  </a:lnTo>
                  <a:lnTo>
                    <a:pt x="5805" y="5653"/>
                  </a:lnTo>
                  <a:lnTo>
                    <a:pt x="1642" y="565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41" name="Freeform 27"/>
            <p:cNvSpPr>
              <a:spLocks/>
            </p:cNvSpPr>
            <p:nvPr userDrawn="1"/>
          </p:nvSpPr>
          <p:spPr bwMode="gray">
            <a:xfrm>
              <a:off x="-27190700" y="4924426"/>
              <a:ext cx="11818938" cy="15319375"/>
            </a:xfrm>
            <a:custGeom>
              <a:avLst/>
              <a:gdLst>
                <a:gd name="T0" fmla="*/ 1642 w 7445"/>
                <a:gd name="T1" fmla="*/ 5653 h 9650"/>
                <a:gd name="T2" fmla="*/ 1642 w 7445"/>
                <a:gd name="T3" fmla="*/ 9650 h 9650"/>
                <a:gd name="T4" fmla="*/ 0 w 7445"/>
                <a:gd name="T5" fmla="*/ 9650 h 9650"/>
                <a:gd name="T6" fmla="*/ 0 w 7445"/>
                <a:gd name="T7" fmla="*/ 0 h 9650"/>
                <a:gd name="T8" fmla="*/ 1642 w 7445"/>
                <a:gd name="T9" fmla="*/ 0 h 9650"/>
                <a:gd name="T10" fmla="*/ 1642 w 7445"/>
                <a:gd name="T11" fmla="*/ 4233 h 9650"/>
                <a:gd name="T12" fmla="*/ 5805 w 7445"/>
                <a:gd name="T13" fmla="*/ 4233 h 9650"/>
                <a:gd name="T14" fmla="*/ 5805 w 7445"/>
                <a:gd name="T15" fmla="*/ 0 h 9650"/>
                <a:gd name="T16" fmla="*/ 7445 w 7445"/>
                <a:gd name="T17" fmla="*/ 0 h 9650"/>
                <a:gd name="T18" fmla="*/ 7445 w 7445"/>
                <a:gd name="T19" fmla="*/ 9650 h 9650"/>
                <a:gd name="T20" fmla="*/ 5805 w 7445"/>
                <a:gd name="T21" fmla="*/ 9650 h 9650"/>
                <a:gd name="T22" fmla="*/ 5805 w 7445"/>
                <a:gd name="T23" fmla="*/ 5653 h 9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45" h="9650">
                  <a:moveTo>
                    <a:pt x="1642" y="5653"/>
                  </a:moveTo>
                  <a:lnTo>
                    <a:pt x="1642" y="9650"/>
                  </a:lnTo>
                  <a:lnTo>
                    <a:pt x="0" y="9650"/>
                  </a:lnTo>
                  <a:lnTo>
                    <a:pt x="0" y="0"/>
                  </a:lnTo>
                  <a:lnTo>
                    <a:pt x="1642" y="0"/>
                  </a:lnTo>
                  <a:lnTo>
                    <a:pt x="1642" y="4233"/>
                  </a:lnTo>
                  <a:lnTo>
                    <a:pt x="5805" y="4233"/>
                  </a:lnTo>
                  <a:lnTo>
                    <a:pt x="5805" y="0"/>
                  </a:lnTo>
                  <a:lnTo>
                    <a:pt x="7445" y="0"/>
                  </a:lnTo>
                  <a:lnTo>
                    <a:pt x="7445" y="9650"/>
                  </a:lnTo>
                  <a:lnTo>
                    <a:pt x="5805" y="9650"/>
                  </a:lnTo>
                  <a:lnTo>
                    <a:pt x="5805" y="5653"/>
                  </a:lnTo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42" name="Freeform 28"/>
            <p:cNvSpPr>
              <a:spLocks noEditPoints="1"/>
            </p:cNvSpPr>
            <p:nvPr userDrawn="1"/>
          </p:nvSpPr>
          <p:spPr bwMode="gray">
            <a:xfrm>
              <a:off x="-12458700" y="4924426"/>
              <a:ext cx="11096625" cy="15319375"/>
            </a:xfrm>
            <a:custGeom>
              <a:avLst/>
              <a:gdLst>
                <a:gd name="T0" fmla="*/ 0 w 6473"/>
                <a:gd name="T1" fmla="*/ 0 h 8936"/>
                <a:gd name="T2" fmla="*/ 3523 w 6473"/>
                <a:gd name="T3" fmla="*/ 0 h 8936"/>
                <a:gd name="T4" fmla="*/ 6473 w 6473"/>
                <a:gd name="T5" fmla="*/ 2633 h 8936"/>
                <a:gd name="T6" fmla="*/ 3523 w 6473"/>
                <a:gd name="T7" fmla="*/ 5239 h 8936"/>
                <a:gd name="T8" fmla="*/ 1519 w 6473"/>
                <a:gd name="T9" fmla="*/ 5239 h 8936"/>
                <a:gd name="T10" fmla="*/ 1519 w 6473"/>
                <a:gd name="T11" fmla="*/ 8936 h 8936"/>
                <a:gd name="T12" fmla="*/ 0 w 6473"/>
                <a:gd name="T13" fmla="*/ 8936 h 8936"/>
                <a:gd name="T14" fmla="*/ 0 w 6473"/>
                <a:gd name="T15" fmla="*/ 0 h 8936"/>
                <a:gd name="T16" fmla="*/ 1519 w 6473"/>
                <a:gd name="T17" fmla="*/ 3924 h 8936"/>
                <a:gd name="T18" fmla="*/ 3472 w 6473"/>
                <a:gd name="T19" fmla="*/ 3924 h 8936"/>
                <a:gd name="T20" fmla="*/ 4915 w 6473"/>
                <a:gd name="T21" fmla="*/ 2633 h 8936"/>
                <a:gd name="T22" fmla="*/ 3472 w 6473"/>
                <a:gd name="T23" fmla="*/ 1341 h 8936"/>
                <a:gd name="T24" fmla="*/ 1519 w 6473"/>
                <a:gd name="T25" fmla="*/ 1338 h 8936"/>
                <a:gd name="T26" fmla="*/ 1519 w 6473"/>
                <a:gd name="T27" fmla="*/ 3924 h 8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73" h="8936">
                  <a:moveTo>
                    <a:pt x="0" y="0"/>
                  </a:moveTo>
                  <a:cubicBezTo>
                    <a:pt x="3523" y="0"/>
                    <a:pt x="3523" y="0"/>
                    <a:pt x="3523" y="0"/>
                  </a:cubicBezTo>
                  <a:cubicBezTo>
                    <a:pt x="5311" y="0"/>
                    <a:pt x="6473" y="702"/>
                    <a:pt x="6473" y="2633"/>
                  </a:cubicBezTo>
                  <a:cubicBezTo>
                    <a:pt x="6473" y="4418"/>
                    <a:pt x="5324" y="5239"/>
                    <a:pt x="3523" y="5239"/>
                  </a:cubicBezTo>
                  <a:cubicBezTo>
                    <a:pt x="1519" y="5239"/>
                    <a:pt x="1519" y="5239"/>
                    <a:pt x="1519" y="5239"/>
                  </a:cubicBezTo>
                  <a:cubicBezTo>
                    <a:pt x="1519" y="8936"/>
                    <a:pt x="1519" y="8936"/>
                    <a:pt x="1519" y="8936"/>
                  </a:cubicBezTo>
                  <a:cubicBezTo>
                    <a:pt x="0" y="8936"/>
                    <a:pt x="0" y="8936"/>
                    <a:pt x="0" y="8936"/>
                  </a:cubicBezTo>
                  <a:lnTo>
                    <a:pt x="0" y="0"/>
                  </a:lnTo>
                  <a:close/>
                  <a:moveTo>
                    <a:pt x="1519" y="3924"/>
                  </a:moveTo>
                  <a:cubicBezTo>
                    <a:pt x="3472" y="3924"/>
                    <a:pt x="3472" y="3924"/>
                    <a:pt x="3472" y="3924"/>
                  </a:cubicBezTo>
                  <a:cubicBezTo>
                    <a:pt x="4513" y="3924"/>
                    <a:pt x="4915" y="3505"/>
                    <a:pt x="4915" y="2633"/>
                  </a:cubicBezTo>
                  <a:cubicBezTo>
                    <a:pt x="4915" y="1688"/>
                    <a:pt x="4495" y="1341"/>
                    <a:pt x="3472" y="1341"/>
                  </a:cubicBezTo>
                  <a:cubicBezTo>
                    <a:pt x="1519" y="1338"/>
                    <a:pt x="1519" y="1338"/>
                    <a:pt x="1519" y="1338"/>
                  </a:cubicBezTo>
                  <a:lnTo>
                    <a:pt x="1519" y="392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43" name="Freeform 29"/>
            <p:cNvSpPr>
              <a:spLocks/>
            </p:cNvSpPr>
            <p:nvPr userDrawn="1"/>
          </p:nvSpPr>
          <p:spPr bwMode="gray">
            <a:xfrm>
              <a:off x="-43651488" y="4924426"/>
              <a:ext cx="13568363" cy="15319375"/>
            </a:xfrm>
            <a:custGeom>
              <a:avLst/>
              <a:gdLst>
                <a:gd name="T0" fmla="*/ 6906 w 8547"/>
                <a:gd name="T1" fmla="*/ 3038 h 9650"/>
                <a:gd name="T2" fmla="*/ 4274 w 8547"/>
                <a:gd name="T3" fmla="*/ 7232 h 9650"/>
                <a:gd name="T4" fmla="*/ 1640 w 8547"/>
                <a:gd name="T5" fmla="*/ 3038 h 9650"/>
                <a:gd name="T6" fmla="*/ 1640 w 8547"/>
                <a:gd name="T7" fmla="*/ 9650 h 9650"/>
                <a:gd name="T8" fmla="*/ 0 w 8547"/>
                <a:gd name="T9" fmla="*/ 9650 h 9650"/>
                <a:gd name="T10" fmla="*/ 0 w 8547"/>
                <a:gd name="T11" fmla="*/ 0 h 9650"/>
                <a:gd name="T12" fmla="*/ 1510 w 8547"/>
                <a:gd name="T13" fmla="*/ 0 h 9650"/>
                <a:gd name="T14" fmla="*/ 4273 w 8547"/>
                <a:gd name="T15" fmla="*/ 4397 h 9650"/>
                <a:gd name="T16" fmla="*/ 7027 w 8547"/>
                <a:gd name="T17" fmla="*/ 0 h 9650"/>
                <a:gd name="T18" fmla="*/ 8547 w 8547"/>
                <a:gd name="T19" fmla="*/ 0 h 9650"/>
                <a:gd name="T20" fmla="*/ 8547 w 8547"/>
                <a:gd name="T21" fmla="*/ 9650 h 9650"/>
                <a:gd name="T22" fmla="*/ 6906 w 8547"/>
                <a:gd name="T23" fmla="*/ 9650 h 9650"/>
                <a:gd name="T24" fmla="*/ 6906 w 8547"/>
                <a:gd name="T25" fmla="*/ 3038 h 9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47" h="9650">
                  <a:moveTo>
                    <a:pt x="6906" y="3038"/>
                  </a:moveTo>
                  <a:lnTo>
                    <a:pt x="4274" y="7232"/>
                  </a:lnTo>
                  <a:lnTo>
                    <a:pt x="1640" y="3038"/>
                  </a:lnTo>
                  <a:lnTo>
                    <a:pt x="1640" y="9650"/>
                  </a:lnTo>
                  <a:lnTo>
                    <a:pt x="0" y="9650"/>
                  </a:lnTo>
                  <a:lnTo>
                    <a:pt x="0" y="0"/>
                  </a:lnTo>
                  <a:lnTo>
                    <a:pt x="1510" y="0"/>
                  </a:lnTo>
                  <a:lnTo>
                    <a:pt x="4273" y="4397"/>
                  </a:lnTo>
                  <a:lnTo>
                    <a:pt x="7027" y="0"/>
                  </a:lnTo>
                  <a:lnTo>
                    <a:pt x="8547" y="0"/>
                  </a:lnTo>
                  <a:lnTo>
                    <a:pt x="8547" y="9650"/>
                  </a:lnTo>
                  <a:lnTo>
                    <a:pt x="6906" y="9650"/>
                  </a:lnTo>
                  <a:lnTo>
                    <a:pt x="6906" y="3038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</p:grpSp>
      <p:sp>
        <p:nvSpPr>
          <p:cNvPr id="62" name="TextBox 61"/>
          <p:cNvSpPr txBox="1"/>
          <p:nvPr userDrawn="1"/>
        </p:nvSpPr>
        <p:spPr bwMode="gray">
          <a:xfrm>
            <a:off x="11353268" y="6597352"/>
            <a:ext cx="72017" cy="2606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ctr" defTabSz="609393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000" noProof="0" dirty="0">
                <a:solidFill>
                  <a:schemeClr val="tx2"/>
                </a:solidFill>
              </a:rPr>
              <a:t>l</a:t>
            </a:r>
          </a:p>
          <a:p>
            <a:pPr marL="0" indent="0" algn="ctr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sz="10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3" r:id="rId1"/>
    <p:sldLayoutId id="2147493458" r:id="rId2"/>
    <p:sldLayoutId id="2147493481" r:id="rId3"/>
    <p:sldLayoutId id="2147493484" r:id="rId4"/>
    <p:sldLayoutId id="2147493486" r:id="rId5"/>
    <p:sldLayoutId id="2147493485" r:id="rId6"/>
    <p:sldLayoutId id="2147493462" r:id="rId7"/>
    <p:sldLayoutId id="2147493475" r:id="rId8"/>
    <p:sldLayoutId id="2147493476" r:id="rId9"/>
    <p:sldLayoutId id="2147493477" r:id="rId10"/>
    <p:sldLayoutId id="2147493478" r:id="rId11"/>
    <p:sldLayoutId id="2147493487" r:id="rId12"/>
    <p:sldLayoutId id="2147493479" r:id="rId13"/>
    <p:sldLayoutId id="2147493465" r:id="rId14"/>
    <p:sldLayoutId id="2147493488" r:id="rId15"/>
    <p:sldLayoutId id="2147493457" r:id="rId16"/>
    <p:sldLayoutId id="2147493483" r:id="rId17"/>
    <p:sldLayoutId id="2147493464" r:id="rId18"/>
  </p:sldLayoutIdLst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  <p:hf hdr="0"/>
  <p:txStyles>
    <p:titleStyle>
      <a:lvl1pPr algn="l" defTabSz="609393" rtl="0" eaLnBrk="1" latinLnBrk="0" hangingPunct="1">
        <a:lnSpc>
          <a:spcPct val="85000"/>
        </a:lnSpc>
        <a:spcBef>
          <a:spcPct val="0"/>
        </a:spcBef>
        <a:buNone/>
        <a:defRPr sz="2000" kern="1200">
          <a:solidFill>
            <a:schemeClr val="accent1"/>
          </a:solidFill>
          <a:latin typeface="Segoe UI"/>
          <a:ea typeface="+mj-ea"/>
          <a:cs typeface="+mj-cs"/>
        </a:defRPr>
      </a:lvl1pPr>
      <a:lvl2pPr algn="l" eaLnBrk="1" hangingPunct="1">
        <a:lnSpc>
          <a:spcPct val="85000"/>
        </a:lnSpc>
        <a:defRPr sz="2100" b="0">
          <a:solidFill>
            <a:schemeClr val="accent1"/>
          </a:solidFill>
          <a:latin typeface="+mj-lt"/>
        </a:defRPr>
      </a:lvl2pPr>
      <a:lvl3pPr algn="l" eaLnBrk="1" hangingPunct="1">
        <a:lnSpc>
          <a:spcPct val="85000"/>
        </a:lnSpc>
        <a:defRPr sz="2100">
          <a:solidFill>
            <a:schemeClr val="accent1"/>
          </a:solidFill>
          <a:latin typeface="+mj-lt"/>
        </a:defRPr>
      </a:lvl3pPr>
    </p:titleStyle>
    <p:bodyStyle>
      <a:lvl1pPr marL="0" indent="0" algn="l" defTabSz="609393" rtl="0" eaLnBrk="1" latinLnBrk="0" hangingPunct="1">
        <a:lnSpc>
          <a:spcPct val="100000"/>
        </a:lnSpc>
        <a:spcBef>
          <a:spcPts val="267"/>
        </a:spcBef>
        <a:spcAft>
          <a:spcPts val="267"/>
        </a:spcAft>
        <a:buClr>
          <a:schemeClr val="tx2"/>
        </a:buClr>
        <a:buSzPct val="100000"/>
        <a:buFont typeface="Wingdings" charset="2"/>
        <a:buNone/>
        <a:defRPr sz="1400" kern="1200">
          <a:solidFill>
            <a:schemeClr val="tx2"/>
          </a:solidFill>
          <a:latin typeface="+mn-lt"/>
          <a:ea typeface="Segoe UI" pitchFamily="34" charset="0"/>
          <a:cs typeface="Segoe UI" pitchFamily="34" charset="0"/>
        </a:defRPr>
      </a:lvl1pPr>
      <a:lvl2pPr marL="237600" indent="-237600" algn="l" defTabSz="609393" rtl="0" eaLnBrk="1" latinLnBrk="0" hangingPunct="1">
        <a:lnSpc>
          <a:spcPct val="100000"/>
        </a:lnSpc>
        <a:spcBef>
          <a:spcPts val="267"/>
        </a:spcBef>
        <a:spcAft>
          <a:spcPts val="267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400" b="0" kern="1200">
          <a:solidFill>
            <a:schemeClr val="tx2"/>
          </a:solidFill>
          <a:latin typeface="+mn-lt"/>
          <a:ea typeface="Segoe UI" pitchFamily="34" charset="0"/>
          <a:cs typeface="Segoe UI" pitchFamily="34" charset="0"/>
        </a:defRPr>
      </a:lvl2pPr>
      <a:lvl3pPr marL="478800" indent="-239102" algn="l" defTabSz="609393" rtl="0" eaLnBrk="1" latinLnBrk="0" hangingPunct="1">
        <a:lnSpc>
          <a:spcPct val="100000"/>
        </a:lnSpc>
        <a:spcBef>
          <a:spcPts val="267"/>
        </a:spcBef>
        <a:spcAft>
          <a:spcPts val="267"/>
        </a:spcAft>
        <a:buClr>
          <a:schemeClr val="accent1"/>
        </a:buClr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+mn-lt"/>
          <a:ea typeface="Segoe UI" pitchFamily="34" charset="0"/>
          <a:cs typeface="Segoe UI" pitchFamily="34" charset="0"/>
        </a:defRPr>
      </a:lvl3pPr>
      <a:lvl4pPr marL="720000" indent="-239102" algn="l" defTabSz="609393" rtl="0" eaLnBrk="1" latinLnBrk="0" hangingPunct="1">
        <a:lnSpc>
          <a:spcPct val="100000"/>
        </a:lnSpc>
        <a:spcBef>
          <a:spcPts val="267"/>
        </a:spcBef>
        <a:spcAft>
          <a:spcPts val="267"/>
        </a:spcAft>
        <a:buClr>
          <a:schemeClr val="accent1"/>
        </a:buClr>
        <a:buFont typeface="Symbol" panose="05050102010706020507" pitchFamily="18" charset="2"/>
        <a:buChar char="-"/>
        <a:defRPr sz="1200" kern="1200">
          <a:solidFill>
            <a:schemeClr val="tx2"/>
          </a:solidFill>
          <a:latin typeface="+mn-lt"/>
          <a:ea typeface="Segoe UI" pitchFamily="34" charset="0"/>
          <a:cs typeface="Segoe UI" pitchFamily="34" charset="0"/>
        </a:defRPr>
      </a:lvl4pPr>
      <a:lvl5pPr marL="237600" indent="-237600" algn="l" defTabSz="609393" rtl="0" eaLnBrk="1" latinLnBrk="0" hangingPunct="1">
        <a:lnSpc>
          <a:spcPct val="100000"/>
        </a:lnSpc>
        <a:spcBef>
          <a:spcPts val="267"/>
        </a:spcBef>
        <a:spcAft>
          <a:spcPts val="267"/>
        </a:spcAft>
        <a:buClr>
          <a:schemeClr val="accent1"/>
        </a:buClr>
        <a:buSzPct val="90000"/>
        <a:buFont typeface="+mj-lt"/>
        <a:buAutoNum type="arabicPeriod"/>
        <a:defRPr sz="1400" kern="1200">
          <a:solidFill>
            <a:schemeClr val="tx2"/>
          </a:solidFill>
          <a:latin typeface="+mn-lt"/>
          <a:ea typeface="Segoe UI" pitchFamily="34" charset="0"/>
          <a:cs typeface="Segoe UI" pitchFamily="34" charset="0"/>
        </a:defRPr>
      </a:lvl5pPr>
      <a:lvl6pPr marL="478800" indent="-239102" algn="l" defTabSz="609393" rtl="0" eaLnBrk="1" latinLnBrk="0" hangingPunct="1">
        <a:lnSpc>
          <a:spcPct val="80000"/>
        </a:lnSpc>
        <a:spcBef>
          <a:spcPts val="800"/>
        </a:spcBef>
        <a:spcAft>
          <a:spcPts val="8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609393" rtl="0" eaLnBrk="1" latinLnBrk="0" hangingPunct="1">
        <a:lnSpc>
          <a:spcPct val="100000"/>
        </a:lnSpc>
        <a:spcBef>
          <a:spcPts val="267"/>
        </a:spcBef>
        <a:spcAft>
          <a:spcPts val="267"/>
        </a:spcAft>
        <a:buClr>
          <a:schemeClr val="accent1"/>
        </a:buClr>
        <a:buFont typeface="+mj-lt"/>
        <a:buNone/>
        <a:defRPr sz="1000" b="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0" indent="0" algn="l" defTabSz="609393" rtl="0" eaLnBrk="1" latinLnBrk="0" hangingPunct="1">
        <a:lnSpc>
          <a:spcPct val="100000"/>
        </a:lnSpc>
        <a:spcBef>
          <a:spcPts val="267"/>
        </a:spcBef>
        <a:spcAft>
          <a:spcPts val="267"/>
        </a:spcAft>
        <a:buClr>
          <a:schemeClr val="tx2"/>
        </a:buClr>
        <a:buFont typeface="Wingdings" pitchFamily="2" charset="2"/>
        <a:buNone/>
        <a:defRPr sz="1000" b="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l" defTabSz="609393" rtl="0" eaLnBrk="1" latinLnBrk="0" hangingPunct="1">
        <a:lnSpc>
          <a:spcPct val="100000"/>
        </a:lnSpc>
        <a:spcBef>
          <a:spcPts val="267"/>
        </a:spcBef>
        <a:spcAft>
          <a:spcPts val="267"/>
        </a:spcAft>
        <a:buClr>
          <a:schemeClr val="tx2"/>
        </a:buClr>
        <a:buFont typeface="Wingdings" pitchFamily="2" charset="2"/>
        <a:buNone/>
        <a:defRPr sz="10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3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93" algn="l" defTabSz="6093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786" algn="l" defTabSz="6093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80" algn="l" defTabSz="6093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572" algn="l" defTabSz="6093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964" algn="l" defTabSz="6093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357" algn="l" defTabSz="6093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752" algn="l" defTabSz="6093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144" algn="l" defTabSz="6093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2525" userDrawn="1">
          <p15:clr>
            <a:srgbClr val="F26B43"/>
          </p15:clr>
        </p15:guide>
        <p15:guide id="4" pos="2706" userDrawn="1">
          <p15:clr>
            <a:srgbClr val="F26B43"/>
          </p15:clr>
        </p15:guide>
        <p15:guide id="5" pos="3749" userDrawn="1">
          <p15:clr>
            <a:srgbClr val="F26B43"/>
          </p15:clr>
        </p15:guide>
        <p15:guide id="6" pos="3931" userDrawn="1">
          <p15:clr>
            <a:srgbClr val="F26B43"/>
          </p15:clr>
        </p15:guide>
        <p15:guide id="7" pos="4974" userDrawn="1">
          <p15:clr>
            <a:srgbClr val="F26B43"/>
          </p15:clr>
        </p15:guide>
        <p15:guide id="8" pos="5155" userDrawn="1">
          <p15:clr>
            <a:srgbClr val="F26B43"/>
          </p15:clr>
        </p15:guide>
        <p15:guide id="9" pos="7423" userDrawn="1">
          <p15:clr>
            <a:srgbClr val="F26B43"/>
          </p15:clr>
        </p15:guide>
        <p15:guide id="10" orient="horz" pos="754" userDrawn="1">
          <p15:clr>
            <a:srgbClr val="F26B43"/>
          </p15:clr>
        </p15:guide>
        <p15:guide id="11" orient="horz" pos="935" userDrawn="1">
          <p15:clr>
            <a:srgbClr val="F26B43"/>
          </p15:clr>
        </p15:guide>
        <p15:guide id="12" orient="horz" pos="2387" userDrawn="1">
          <p15:clr>
            <a:srgbClr val="F26B43"/>
          </p15:clr>
        </p15:guide>
        <p15:guide id="13" orient="horz" pos="2568" userDrawn="1">
          <p15:clr>
            <a:srgbClr val="F26B43"/>
          </p15:clr>
        </p15:guide>
        <p15:guide id="14" orient="horz" pos="4020" userDrawn="1">
          <p15:clr>
            <a:srgbClr val="F26B43"/>
          </p15:clr>
        </p15:guide>
        <p15:guide id="15" orient="horz" pos="41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3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5C9169-40FC-F3BC-D747-50E8810F0BA3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3CE7C91-877C-44D6-9892-950E5E0626D1}" type="datetime1">
              <a:rPr lang="de-DE" smtClean="0"/>
              <a:t>20.06.2024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CA2F0-82F4-719F-4C71-0834692811E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© MHP Management- und IT-Beratung GmbH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556D2-8266-F3A5-A075-77C48725E7D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1FDB94-49DE-65CD-47A9-DBBE7755DAA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D51B129-2092-E93A-846F-E85D17427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000" b="1" dirty="0"/>
              <a:t>Cost-Benefit </a:t>
            </a:r>
            <a:r>
              <a:rPr lang="en" b="1" dirty="0"/>
              <a:t>A</a:t>
            </a:r>
            <a:r>
              <a:rPr lang="en" sz="2000" b="1" dirty="0"/>
              <a:t>nalysis</a:t>
            </a:r>
            <a:endParaRPr lang="en-DE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15FECD96-6805-9F26-9C61-9840D1E3BB2C}"/>
              </a:ext>
            </a:extLst>
          </p:cNvPr>
          <p:cNvSpPr txBox="1">
            <a:spLocks/>
          </p:cNvSpPr>
          <p:nvPr/>
        </p:nvSpPr>
        <p:spPr bwMode="gray">
          <a:xfrm>
            <a:off x="406454" y="1057092"/>
            <a:ext cx="6193602" cy="5661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2"/>
              </a:buClr>
              <a:buSzPct val="100000"/>
              <a:buFont typeface="Wingdings" charset="2"/>
              <a:buNone/>
              <a:defRPr sz="140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237600" indent="-23760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1400" b="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478800" indent="-239102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720000" indent="-239102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37600" indent="-23760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40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39698" indent="0" algn="l" defTabSz="609393" rtl="0" eaLnBrk="1" latinLnBrk="0" hangingPunct="1">
              <a:lnSpc>
                <a:spcPct val="8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+mj-lt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Font typeface="+mj-lt"/>
              <a:buNone/>
              <a:defRPr sz="1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2"/>
              </a:buClr>
              <a:buFont typeface="Wingdings" pitchFamily="2" charset="2"/>
              <a:buNone/>
              <a:defRPr sz="1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2"/>
              </a:buClr>
              <a:buFont typeface="Wingdings" pitchFamily="2" charset="2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GB" sz="1200" b="1" dirty="0"/>
              <a:t>Reserved Instances vs On-demand pricing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b="1" dirty="0"/>
              <a:t>On-demand Pricing: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sz="1100" dirty="0"/>
              <a:t>Pay-as-you-go model with no upfront costs.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sz="1100" dirty="0"/>
              <a:t>Flexible but can be more expensive for long-term usage.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b="1" dirty="0"/>
              <a:t>Reserved Instances: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sz="1100" dirty="0"/>
              <a:t>Commit to a one- or three-year term for significant discounts.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sz="1100" dirty="0"/>
              <a:t>Ideal for predictable workloads and long-term savings.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b="1" dirty="0"/>
              <a:t>Savings Example:</a:t>
            </a:r>
            <a:endParaRPr lang="en-GB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100" dirty="0"/>
              <a:t>Up to 75% discount compared to on-demand pricing.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b="1" dirty="0"/>
              <a:t>Cost Implications of Node Types:</a:t>
            </a:r>
            <a:endParaRPr lang="en-GB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100" b="1" dirty="0"/>
              <a:t>Dense Compute (DC):</a:t>
            </a:r>
            <a:r>
              <a:rPr lang="en-GB" sz="1100" dirty="0"/>
              <a:t> Higher performance, suitable for intensive queries.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100" b="1" dirty="0"/>
              <a:t>Dense Storage (DS):</a:t>
            </a:r>
            <a:r>
              <a:rPr lang="en-GB" sz="1100" dirty="0"/>
              <a:t> Larger storage capacity at a lower cost per GB.</a:t>
            </a:r>
            <a:endParaRPr lang="en-GB" sz="1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200" b="1" dirty="0"/>
              <a:t>Using Concurrency Scaling to Manage Peak Loads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b="1" dirty="0"/>
              <a:t>Purpose: </a:t>
            </a:r>
            <a:r>
              <a:rPr lang="en-GB" sz="1100" dirty="0"/>
              <a:t>Adds capacity during peak loads.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b="1" dirty="0"/>
              <a:t>Features: </a:t>
            </a:r>
            <a:r>
              <a:rPr lang="en-GB" sz="1100" dirty="0"/>
              <a:t>Consistent performance, pay for extra capacity only when used.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b="1" dirty="0"/>
              <a:t>Benefits: </a:t>
            </a:r>
            <a:r>
              <a:rPr lang="en-GB" sz="1100" dirty="0"/>
              <a:t>Ideal for variable query volumes.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200" b="1" dirty="0"/>
              <a:t>Redshift Query/Usage Reports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b="1" dirty="0"/>
              <a:t>Purpose:</a:t>
            </a:r>
            <a:r>
              <a:rPr lang="en-GB" sz="1100" dirty="0"/>
              <a:t> Insights into query performance and usage.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b="1" dirty="0"/>
              <a:t>Features:</a:t>
            </a:r>
            <a:r>
              <a:rPr lang="en-GB" sz="1100" dirty="0"/>
              <a:t> Metrics on execution times, resource utilization.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b="1" dirty="0"/>
              <a:t>Benefits:</a:t>
            </a:r>
            <a:r>
              <a:rPr lang="en-GB" sz="1100" dirty="0"/>
              <a:t> Optimize performance and resource usage.</a:t>
            </a:r>
            <a:endParaRPr lang="en-GB" sz="1000" b="1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A614E5-1CF2-5545-EFE6-5F5E92C66DD1}"/>
              </a:ext>
            </a:extLst>
          </p:cNvPr>
          <p:cNvSpPr txBox="1">
            <a:spLocks/>
          </p:cNvSpPr>
          <p:nvPr/>
        </p:nvSpPr>
        <p:spPr bwMode="gray">
          <a:xfrm>
            <a:off x="6600055" y="1057089"/>
            <a:ext cx="5453939" cy="5661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2"/>
              </a:buClr>
              <a:buSzPct val="100000"/>
              <a:buFont typeface="Wingdings" charset="2"/>
              <a:buNone/>
              <a:defRPr sz="140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237600" indent="-23760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1400" b="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478800" indent="-239102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720000" indent="-239102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37600" indent="-23760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40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39698" indent="0" algn="l" defTabSz="609393" rtl="0" eaLnBrk="1" latinLnBrk="0" hangingPunct="1">
              <a:lnSpc>
                <a:spcPct val="8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+mj-lt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Font typeface="+mj-lt"/>
              <a:buNone/>
              <a:defRPr sz="1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2"/>
              </a:buClr>
              <a:buFont typeface="Wingdings" pitchFamily="2" charset="2"/>
              <a:buNone/>
              <a:defRPr sz="1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2"/>
              </a:buClr>
              <a:buFont typeface="Wingdings" pitchFamily="2" charset="2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/>
              <a:t>Cost Components:</a:t>
            </a:r>
            <a:endParaRPr lang="en-GB" sz="12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b="1" dirty="0"/>
              <a:t>Compute Nodes:</a:t>
            </a:r>
            <a:r>
              <a:rPr lang="en-GB" sz="1100" dirty="0"/>
              <a:t> Cost based on node type (e.g., dc2.large, ds2.xlarge).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b="1" dirty="0"/>
              <a:t>Storage:</a:t>
            </a:r>
            <a:r>
              <a:rPr lang="en-GB" sz="1100" dirty="0"/>
              <a:t> Cost per GB of storage provisioned in Redshift clusters.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b="1" dirty="0"/>
              <a:t>Data Transfer:</a:t>
            </a:r>
            <a:r>
              <a:rPr lang="en-GB" sz="1100" dirty="0"/>
              <a:t> Costs associated with data ingress and egress from Redshift.</a:t>
            </a:r>
            <a:endParaRPr lang="en-GB" sz="1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200" b="1" dirty="0"/>
              <a:t>Cost Optimization Strategies:</a:t>
            </a:r>
            <a:endParaRPr lang="en-GB" sz="12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b="1" dirty="0"/>
              <a:t>Right-sizing:</a:t>
            </a:r>
            <a:r>
              <a:rPr lang="en-GB" sz="1100" dirty="0"/>
              <a:t> Selecting appropriate node types based on workload and performance requirements.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b="1" dirty="0"/>
              <a:t>Auto-scaling:</a:t>
            </a:r>
            <a:r>
              <a:rPr lang="en-GB" sz="1100" dirty="0"/>
              <a:t> Dynamically adjusting compute capacity based on workload demands.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b="1" dirty="0"/>
              <a:t>Data Compression:</a:t>
            </a:r>
            <a:r>
              <a:rPr lang="en-GB" sz="1100" dirty="0"/>
              <a:t> Reducing storage costs through efficient data compression techniques.</a:t>
            </a:r>
            <a:endParaRPr lang="en-GB" sz="1200" b="1" dirty="0"/>
          </a:p>
          <a:p>
            <a:pPr lvl="1"/>
            <a:r>
              <a:rPr lang="en-GB" sz="1200" b="1" dirty="0"/>
              <a:t>Reduced Infrastructure Costs:</a:t>
            </a:r>
            <a:endParaRPr lang="en-GB" sz="12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dirty="0"/>
              <a:t>Reduction in physical server costs, energy usage, and required floor space.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dirty="0"/>
              <a:t>Pay-as-you-go pricing model based on actual usage and storage.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200" b="1" dirty="0"/>
              <a:t>Improved ROI (Return on Investment):</a:t>
            </a:r>
            <a:endParaRPr lang="en-GB" sz="12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dirty="0"/>
              <a:t>Faster time-to-insight with efficient data processing and query performance.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dirty="0"/>
              <a:t>Decreased need for manual interventions and IT support tasks.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dirty="0"/>
              <a:t>Enables cost-effective analytics and data-driven decision-making.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100" b="1" dirty="0"/>
              <a:t>Performance enhancements</a:t>
            </a:r>
            <a:r>
              <a:rPr lang="en-GB" sz="1100" dirty="0"/>
              <a:t> in Redshift directly translate to improved operational efficiency and customer satisfaction.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100" b="1" dirty="0"/>
              <a:t>ROI from Redshift</a:t>
            </a:r>
            <a:r>
              <a:rPr lang="en-GB" sz="1100" dirty="0"/>
              <a:t> is realized through both tangible cost reductions and intangible benefits that drive business growth and competitiveness.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AA9F41-6617-D471-B713-EB2D765ABCD7}"/>
              </a:ext>
            </a:extLst>
          </p:cNvPr>
          <p:cNvSpPr txBox="1"/>
          <p:nvPr/>
        </p:nvSpPr>
        <p:spPr bwMode="gray">
          <a:xfrm>
            <a:off x="1175657" y="591312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0000" indent="-180000" algn="l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DE" sz="14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83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AAFF0B-6157-7781-B63D-47F20BA0DF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78246" y="1448595"/>
            <a:ext cx="11377558" cy="48974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Strategic Importance of Redshift</a:t>
            </a:r>
          </a:p>
          <a:p>
            <a:pPr marL="523350" lvl="1" indent="-285750">
              <a:buFont typeface="Arial" panose="020B0604020202020204" pitchFamily="34" charset="0"/>
              <a:buChar char="•"/>
            </a:pPr>
            <a:r>
              <a:rPr lang="en-GB" b="1" dirty="0"/>
              <a:t>Scalable Solutions:</a:t>
            </a:r>
            <a:r>
              <a:rPr lang="en-GB" dirty="0"/>
              <a:t> Amazon Redshift supports scalable, efficient, and secure cloud data warehousing that's essential for modern data-driven strategies.</a:t>
            </a:r>
          </a:p>
          <a:p>
            <a:pPr marL="523350" lvl="1" indent="-285750">
              <a:buFont typeface="Arial" panose="020B0604020202020204" pitchFamily="34" charset="0"/>
              <a:buChar char="•"/>
            </a:pPr>
            <a:r>
              <a:rPr lang="en-GB" b="1" dirty="0"/>
              <a:t>Integration and Scalability:</a:t>
            </a:r>
            <a:r>
              <a:rPr lang="en-GB" dirty="0"/>
              <a:t> With seamless integration capabilities with other AWS services, Redshift enables businesses to dynamically scale and adapt to changing data needs while maintaining operational flexibility.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Recap of Main Topics</a:t>
            </a:r>
          </a:p>
          <a:p>
            <a:pPr marL="523350" lvl="1" indent="-285750">
              <a:buFont typeface="Arial" panose="020B0604020202020204" pitchFamily="34" charset="0"/>
              <a:buChar char="•"/>
            </a:pPr>
            <a:r>
              <a:rPr lang="en-GB" b="1" dirty="0"/>
              <a:t>Performance Optimization:</a:t>
            </a:r>
            <a:r>
              <a:rPr lang="en-GB" dirty="0"/>
              <a:t> We discussed the importance of configuring your Redshift environment to optimize performance, including right-sizing clusters, choosing effective distribution styles and sort keys, and tuning queries.</a:t>
            </a:r>
          </a:p>
          <a:p>
            <a:pPr marL="523350" lvl="1" indent="-285750">
              <a:buFont typeface="Arial" panose="020B0604020202020204" pitchFamily="34" charset="0"/>
              <a:buChar char="•"/>
            </a:pPr>
            <a:r>
              <a:rPr lang="en-GB" b="1" dirty="0"/>
              <a:t>Security Measures:</a:t>
            </a:r>
            <a:r>
              <a:rPr lang="en-GB" dirty="0"/>
              <a:t> We highlighted robust security practices for Redshift, emphasizing encryption, comprehensive access controls, and continuous monitoring to safeguard your data.</a:t>
            </a:r>
          </a:p>
          <a:p>
            <a:pPr marL="523350" lvl="1" indent="-285750">
              <a:buFont typeface="Arial" panose="020B0604020202020204" pitchFamily="34" charset="0"/>
              <a:buChar char="•"/>
            </a:pPr>
            <a:r>
              <a:rPr lang="en-GB" b="1" dirty="0"/>
              <a:t>Cost Efficiency:</a:t>
            </a:r>
            <a:r>
              <a:rPr lang="en-GB" dirty="0"/>
              <a:t> We explored various strategies to manage and optimize costs, such as adopting reserved instances, efficiently managing workloads, and using tools like AWS Cost Explorer for regular financial oversight.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Next Steps</a:t>
            </a:r>
          </a:p>
          <a:p>
            <a:pPr marL="523350" lvl="1" indent="-285750">
              <a:buFont typeface="Arial" panose="020B0604020202020204" pitchFamily="34" charset="0"/>
              <a:buChar char="•"/>
            </a:pPr>
            <a:r>
              <a:rPr lang="en-GB" b="1" dirty="0"/>
              <a:t>Apply Best Practices:</a:t>
            </a:r>
            <a:r>
              <a:rPr lang="en-GB" dirty="0"/>
              <a:t> Encourage your team to implement the best practices discussed today to optimize your Redshift environment for better performance and security.</a:t>
            </a:r>
          </a:p>
          <a:p>
            <a:pPr marL="523350" lvl="1" indent="-285750">
              <a:buFont typeface="Arial" panose="020B0604020202020204" pitchFamily="34" charset="0"/>
              <a:buChar char="•"/>
            </a:pPr>
            <a:r>
              <a:rPr lang="en-GB" b="1" dirty="0"/>
              <a:t>Leverage Redshift's Capabilities:</a:t>
            </a:r>
            <a:r>
              <a:rPr lang="en-GB" dirty="0"/>
              <a:t> Utilize the full potential of Redshift to improve your business's data analysis and intelligence capabilities.</a:t>
            </a:r>
          </a:p>
          <a:p>
            <a:pPr marL="523350" lvl="1" indent="-285750">
              <a:buFont typeface="Arial" panose="020B0604020202020204" pitchFamily="34" charset="0"/>
              <a:buChar char="•"/>
            </a:pPr>
            <a:r>
              <a:rPr lang="en-GB" b="1" dirty="0"/>
              <a:t>Continuous Improvement:</a:t>
            </a:r>
            <a:r>
              <a:rPr lang="en-GB" dirty="0"/>
              <a:t> Keep evolving your data strategies by staying updated with the latest in cloud data warehousing technology and practices.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23AF6E-F618-2620-C702-94BF055263CF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3CE7C91-877C-44D6-9892-950E5E0626D1}" type="datetime1">
              <a:rPr lang="de-DE" smtClean="0"/>
              <a:t>20.06.2024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FB455-EA77-8ADF-7DED-5203B566EE7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© MHP Management- und IT-Beratung GmbH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47977-5E3D-8972-8ED4-3D2CD801FAD2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3F30EF-8C54-B5BE-2DB1-1A1B56E7864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7735F80-41B6-FE48-0307-11312F7A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000" b="1" dirty="0"/>
              <a:t>Conclusion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940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Peeyush Singh | </a:t>
            </a:r>
            <a:r>
              <a:rPr lang="de-DE" dirty="0" err="1"/>
              <a:t>Shramish</a:t>
            </a:r>
            <a:r>
              <a:rPr lang="de-DE" dirty="0"/>
              <a:t> </a:t>
            </a:r>
            <a:r>
              <a:rPr lang="de-DE" dirty="0" err="1"/>
              <a:t>Kafle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3902-11E9-4604-A25A-87DD319CFE3C}" type="datetime1">
              <a:rPr lang="de-DE" smtClean="0"/>
              <a:t>20.06.2024</a:t>
            </a:fld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0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96D156A2-8FD4-4FDF-B113-DBCB20D414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Peeyush Singh | </a:t>
            </a:r>
            <a:r>
              <a:rPr lang="de-DE" dirty="0" err="1"/>
              <a:t>Shramish</a:t>
            </a:r>
            <a:r>
              <a:rPr lang="de-DE" dirty="0"/>
              <a:t> </a:t>
            </a:r>
            <a:r>
              <a:rPr lang="de-DE" dirty="0" err="1"/>
              <a:t>Kafle</a:t>
            </a:r>
            <a:endParaRPr lang="de-DE" dirty="0"/>
          </a:p>
          <a:p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F064-C1FF-4E75-B351-6E9EC2C551E0}" type="datetime1">
              <a:rPr lang="de-DE" smtClean="0"/>
              <a:t>20.06.2024</a:t>
            </a:fld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79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Erste Textebene für Fließtext: Segoe UI, 14pt</a:t>
            </a:r>
          </a:p>
          <a:p>
            <a:pPr lvl="1"/>
            <a:r>
              <a:rPr lang="de-DE" dirty="0"/>
              <a:t>Zweite Textebene für </a:t>
            </a:r>
            <a:r>
              <a:rPr lang="de-DE" dirty="0" err="1"/>
              <a:t>Bulletpoints</a:t>
            </a:r>
            <a:r>
              <a:rPr lang="de-DE" dirty="0"/>
              <a:t>: Segoe UI, 14pt</a:t>
            </a:r>
          </a:p>
          <a:p>
            <a:pPr lvl="2"/>
            <a:r>
              <a:rPr lang="de-DE" dirty="0"/>
              <a:t>Dritte Textebene für </a:t>
            </a:r>
            <a:r>
              <a:rPr lang="de-DE" dirty="0" err="1"/>
              <a:t>Bulletpoints</a:t>
            </a:r>
            <a:r>
              <a:rPr lang="de-DE" dirty="0"/>
              <a:t> zweiter ebene: Segoe UI, 14pt</a:t>
            </a:r>
          </a:p>
          <a:p>
            <a:pPr lvl="3"/>
            <a:r>
              <a:rPr lang="de-DE" dirty="0"/>
              <a:t>Vierte Textebene für </a:t>
            </a:r>
            <a:r>
              <a:rPr lang="de-DE" dirty="0" err="1"/>
              <a:t>Bulletpoints</a:t>
            </a:r>
            <a:r>
              <a:rPr lang="de-DE" dirty="0"/>
              <a:t> dritter Ebene: Segoe UI, 12pt</a:t>
            </a:r>
          </a:p>
          <a:p>
            <a:pPr lvl="4"/>
            <a:r>
              <a:rPr lang="de-DE" dirty="0"/>
              <a:t>Fünfte Textebene für Aufzählungen: Segoe UI, 14pt</a:t>
            </a:r>
          </a:p>
          <a:p>
            <a:pPr lvl="5"/>
            <a:r>
              <a:rPr lang="de-DE" dirty="0"/>
              <a:t>Sechste Textebene für Aufzählungen in zweiter Ebene: Segoe UI, 14pt</a:t>
            </a:r>
          </a:p>
          <a:p>
            <a:pPr lvl="7"/>
            <a:r>
              <a:rPr lang="de-DE" dirty="0"/>
              <a:t>Siebte Textebene für Quellenangaben/Anmerkungen: Segoe UI, 12pt, hellgrau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07988" y="404814"/>
            <a:ext cx="7777162" cy="792162"/>
          </a:xfrm>
        </p:spPr>
        <p:txBody>
          <a:bodyPr/>
          <a:lstStyle/>
          <a:p>
            <a:r>
              <a:rPr lang="de-DE"/>
              <a:t>Erklärung der Textebenen, </a:t>
            </a:r>
            <a:br>
              <a:rPr lang="de-DE"/>
            </a:br>
            <a:r>
              <a:rPr lang="de-DE"/>
              <a:t>Segoe UI, 20pt, blau</a:t>
            </a:r>
            <a:endParaRPr lang="de-DE" dirty="0"/>
          </a:p>
        </p:txBody>
      </p:sp>
      <p:sp>
        <p:nvSpPr>
          <p:cNvPr id="54" name="Datumsplatzhalter 53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C058629E-FACD-49DF-B267-1FCF3764FFF9}" type="datetime1">
              <a:rPr lang="de-DE" smtClean="0"/>
              <a:pPr/>
              <a:t>20.06.2024</a:t>
            </a:fld>
            <a:endParaRPr lang="en-US" dirty="0"/>
          </a:p>
        </p:txBody>
      </p:sp>
      <p:sp>
        <p:nvSpPr>
          <p:cNvPr id="55" name="Fußzeilenplatzhalter 54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© MHP Management- und IT-Beratung GmbH</a:t>
            </a:r>
            <a:endParaRPr lang="en-US" dirty="0"/>
          </a:p>
        </p:txBody>
      </p:sp>
      <p:sp>
        <p:nvSpPr>
          <p:cNvPr id="56" name="Foliennummernplatzhalter 5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de-DE"/>
              <a:t>Kapitelüberschrift, Segoe UI, 12pt, grau</a:t>
            </a:r>
            <a:endParaRPr lang="de-DE" dirty="0"/>
          </a:p>
        </p:txBody>
      </p:sp>
      <p:sp>
        <p:nvSpPr>
          <p:cNvPr id="12" name="Textplatzhalter 19"/>
          <p:cNvSpPr txBox="1">
            <a:spLocks/>
          </p:cNvSpPr>
          <p:nvPr/>
        </p:nvSpPr>
        <p:spPr bwMode="gray">
          <a:xfrm>
            <a:off x="407194" y="4047359"/>
            <a:ext cx="3600450" cy="1824071"/>
          </a:xfrm>
          <a:prstGeom prst="rect">
            <a:avLst/>
          </a:prstGeom>
        </p:spPr>
        <p:txBody>
          <a:bodyPr lIns="0" tIns="0" rIns="0" bIns="0"/>
          <a:lstStyle>
            <a:lvl1pPr algn="l" defTabSz="936625" rtl="0" eaLnBrk="1" fontAlgn="base" hangingPunct="1"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87" indent="0" algn="l" defTabSz="936625" rtl="0" eaLnBrk="1" fontAlgn="base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 sz="1400" b="1">
                <a:solidFill>
                  <a:schemeClr val="tx1"/>
                </a:solidFill>
                <a:latin typeface="+mn-lt"/>
              </a:defRPr>
            </a:lvl2pPr>
            <a:lvl3pPr marL="266700" indent="-266700" algn="l" defTabSz="936625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►"/>
              <a:tabLst/>
              <a:defRPr sz="1400" b="1" cap="all" baseline="0">
                <a:solidFill>
                  <a:schemeClr val="accent2"/>
                </a:solidFill>
                <a:latin typeface="+mn-lt"/>
              </a:defRPr>
            </a:lvl3pPr>
            <a:lvl4pPr marL="447675" indent="-180975" algn="l" defTabSz="936625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●"/>
              <a:defRPr sz="1400">
                <a:solidFill>
                  <a:schemeClr val="tx1"/>
                </a:solidFill>
                <a:latin typeface="+mn-lt"/>
                <a:sym typeface="Wingdings" pitchFamily="2" charset="2"/>
              </a:defRPr>
            </a:lvl4pPr>
            <a:lvl5pPr marL="628650" indent="-180975" algn="l" defTabSz="936625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266700" indent="-266700" algn="l" defTabSz="936625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  <a:tabLst/>
              <a:defRPr sz="1400" b="1" cap="all" baseline="0">
                <a:solidFill>
                  <a:schemeClr val="accent2"/>
                </a:solidFill>
                <a:latin typeface="+mn-lt"/>
              </a:defRPr>
            </a:lvl6pPr>
            <a:lvl7pPr marL="447675" indent="-180975" algn="l" defTabSz="936625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+mj-lt"/>
              <a:buAutoNum type="arabicPeriod"/>
              <a:defRPr sz="1400" baseline="0">
                <a:solidFill>
                  <a:schemeClr val="tx1"/>
                </a:solidFill>
                <a:latin typeface="+mn-lt"/>
              </a:defRPr>
            </a:lvl7pPr>
            <a:lvl8pPr marL="628650" indent="-177800" algn="l" defTabSz="936625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+mj-lt"/>
              <a:buAutoNum type="arabicPeriod"/>
              <a:defRPr sz="1400">
                <a:solidFill>
                  <a:schemeClr val="tx1"/>
                </a:solidFill>
                <a:latin typeface="+mn-lt"/>
              </a:defRPr>
            </a:lvl8pPr>
            <a:lvl9pPr marL="0" indent="0" algn="l" defTabSz="936625" rtl="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000">
                <a:solidFill>
                  <a:schemeClr val="accent6"/>
                </a:solidFill>
                <a:latin typeface="+mn-lt"/>
              </a:defRPr>
            </a:lvl9pPr>
          </a:lstStyle>
          <a:p>
            <a:pPr lvl="1"/>
            <a:r>
              <a:rPr lang="de-DE" noProof="1">
                <a:solidFill>
                  <a:schemeClr val="accent1"/>
                </a:solidFill>
              </a:rPr>
              <a:t>Information</a:t>
            </a:r>
            <a:br>
              <a:rPr lang="de-DE" cap="all" noProof="1">
                <a:solidFill>
                  <a:schemeClr val="tx2"/>
                </a:solidFill>
              </a:rPr>
            </a:br>
            <a:r>
              <a:rPr lang="de-DE" b="0" kern="0" noProof="1">
                <a:solidFill>
                  <a:schemeClr val="tx2"/>
                </a:solidFill>
              </a:rPr>
              <a:t>Um die Textebenen zu nutzen, verwenden Sie die „Listenebene erhöhen“ oder „Listenebene verringern“ Schaltflächen in der Startleiste:</a:t>
            </a:r>
          </a:p>
          <a:p>
            <a:r>
              <a:rPr lang="de-DE" kern="0" noProof="1">
                <a:solidFill>
                  <a:schemeClr val="tx2"/>
                </a:solidFill>
              </a:rPr>
              <a:t>oder Ihre Tastatur:</a:t>
            </a:r>
            <a:br>
              <a:rPr lang="de-DE" kern="0" noProof="1">
                <a:solidFill>
                  <a:schemeClr val="tx2"/>
                </a:solidFill>
              </a:rPr>
            </a:br>
            <a:r>
              <a:rPr lang="de-DE" kern="0" noProof="1">
                <a:solidFill>
                  <a:schemeClr val="tx2"/>
                </a:solidFill>
              </a:rPr>
              <a:t>ALT+Shift+Links oder Rechts.</a:t>
            </a:r>
          </a:p>
        </p:txBody>
      </p:sp>
      <p:pic>
        <p:nvPicPr>
          <p:cNvPr id="13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677092" y="5073610"/>
            <a:ext cx="522703" cy="239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platzhalter 19"/>
          <p:cNvSpPr txBox="1">
            <a:spLocks/>
          </p:cNvSpPr>
          <p:nvPr/>
        </p:nvSpPr>
        <p:spPr bwMode="gray">
          <a:xfrm>
            <a:off x="4294982" y="4047359"/>
            <a:ext cx="3600450" cy="1824071"/>
          </a:xfrm>
          <a:prstGeom prst="rect">
            <a:avLst/>
          </a:prstGeom>
        </p:spPr>
        <p:txBody>
          <a:bodyPr lIns="0" tIns="0" rIns="0" bIns="0"/>
          <a:lstStyle>
            <a:lvl1pPr algn="l" defTabSz="936625" rtl="0" eaLnBrk="1" fontAlgn="base" hangingPunct="1"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87" indent="0" algn="l" defTabSz="936625" rtl="0" eaLnBrk="1" fontAlgn="base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 sz="1400" b="1">
                <a:solidFill>
                  <a:schemeClr val="tx1"/>
                </a:solidFill>
                <a:latin typeface="+mn-lt"/>
              </a:defRPr>
            </a:lvl2pPr>
            <a:lvl3pPr marL="266700" indent="-266700" algn="l" defTabSz="936625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►"/>
              <a:tabLst/>
              <a:defRPr sz="1400" b="1" cap="all" baseline="0">
                <a:solidFill>
                  <a:schemeClr val="accent2"/>
                </a:solidFill>
                <a:latin typeface="+mn-lt"/>
              </a:defRPr>
            </a:lvl3pPr>
            <a:lvl4pPr marL="447675" indent="-180975" algn="l" defTabSz="936625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●"/>
              <a:defRPr sz="1400">
                <a:solidFill>
                  <a:schemeClr val="tx1"/>
                </a:solidFill>
                <a:latin typeface="+mn-lt"/>
                <a:sym typeface="Wingdings" pitchFamily="2" charset="2"/>
              </a:defRPr>
            </a:lvl4pPr>
            <a:lvl5pPr marL="628650" indent="-180975" algn="l" defTabSz="936625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266700" indent="-266700" algn="l" defTabSz="936625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  <a:tabLst/>
              <a:defRPr sz="1400" b="1" cap="all" baseline="0">
                <a:solidFill>
                  <a:schemeClr val="accent2"/>
                </a:solidFill>
                <a:latin typeface="+mn-lt"/>
              </a:defRPr>
            </a:lvl6pPr>
            <a:lvl7pPr marL="447675" indent="-180975" algn="l" defTabSz="936625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+mj-lt"/>
              <a:buAutoNum type="arabicPeriod"/>
              <a:defRPr sz="1400" baseline="0">
                <a:solidFill>
                  <a:schemeClr val="tx1"/>
                </a:solidFill>
                <a:latin typeface="+mn-lt"/>
              </a:defRPr>
            </a:lvl7pPr>
            <a:lvl8pPr marL="628650" indent="-177800" algn="l" defTabSz="936625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+mj-lt"/>
              <a:buAutoNum type="arabicPeriod"/>
              <a:defRPr sz="1400">
                <a:solidFill>
                  <a:schemeClr val="tx1"/>
                </a:solidFill>
                <a:latin typeface="+mn-lt"/>
              </a:defRPr>
            </a:lvl8pPr>
            <a:lvl9pPr marL="0" indent="0" algn="l" defTabSz="936625" rtl="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000">
                <a:solidFill>
                  <a:schemeClr val="accent6"/>
                </a:solidFill>
                <a:latin typeface="+mn-lt"/>
              </a:defRPr>
            </a:lvl9pPr>
          </a:lstStyle>
          <a:p>
            <a:pPr lvl="1"/>
            <a:r>
              <a:rPr lang="de-DE" noProof="1">
                <a:solidFill>
                  <a:schemeClr val="accent1"/>
                </a:solidFill>
              </a:rPr>
              <a:t>Achtung</a:t>
            </a:r>
            <a:br>
              <a:rPr lang="de-DE" cap="all" noProof="1">
                <a:solidFill>
                  <a:schemeClr val="tx2"/>
                </a:solidFill>
              </a:rPr>
            </a:br>
            <a:r>
              <a:rPr lang="de-DE" b="0" kern="0" noProof="1">
                <a:solidFill>
                  <a:schemeClr val="tx2"/>
                </a:solidFill>
              </a:rPr>
              <a:t>Um ein Aufzählungszeichen zu generieren, verwenden Sie bitte ausschließlich die vordefinierten Listenebenen und kreieren Sie diese nicht manuell über die Symbolleiste.</a:t>
            </a:r>
          </a:p>
        </p:txBody>
      </p:sp>
      <p:cxnSp>
        <p:nvCxnSpPr>
          <p:cNvPr id="9" name="Gerade Verbindung 8"/>
          <p:cNvCxnSpPr/>
          <p:nvPr/>
        </p:nvCxnSpPr>
        <p:spPr>
          <a:xfrm>
            <a:off x="407195" y="3951344"/>
            <a:ext cx="8638869" cy="0"/>
          </a:xfrm>
          <a:prstGeom prst="line">
            <a:avLst/>
          </a:prstGeom>
          <a:ln w="9525">
            <a:solidFill>
              <a:schemeClr val="bg2"/>
            </a:solidFill>
            <a:miter lim="800000"/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11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gray">
          <a:xfrm>
            <a:off x="406401" y="1484313"/>
            <a:ext cx="3598864" cy="216058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66" tIns="119960" rIns="95966" bIns="959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endParaRPr lang="de-DE" b="1" u="sng" dirty="0" err="1">
              <a:solidFill>
                <a:schemeClr val="bg1"/>
              </a:solidFill>
            </a:endParaRPr>
          </a:p>
        </p:txBody>
      </p:sp>
      <p:sp>
        <p:nvSpPr>
          <p:cNvPr id="51" name="Textplatzhalter 1027"/>
          <p:cNvSpPr>
            <a:spLocks noGrp="1"/>
          </p:cNvSpPr>
          <p:nvPr>
            <p:ph type="body" sz="quarter" idx="22"/>
          </p:nvPr>
        </p:nvSpPr>
        <p:spPr>
          <a:xfrm>
            <a:off x="407987" y="3933825"/>
            <a:ext cx="3600451" cy="2159000"/>
          </a:xfrm>
        </p:spPr>
        <p:txBody>
          <a:bodyPr/>
          <a:lstStyle/>
          <a:p>
            <a:r>
              <a:rPr lang="de-DE" b="1" dirty="0">
                <a:solidFill>
                  <a:schemeClr val="accent1"/>
                </a:solidFill>
              </a:rPr>
              <a:t>Layouts</a:t>
            </a:r>
          </a:p>
          <a:p>
            <a:r>
              <a:rPr lang="de-DE" dirty="0"/>
              <a:t>Sie können zwischen 18 </a:t>
            </a:r>
            <a:br>
              <a:rPr lang="de-DE" dirty="0"/>
            </a:br>
            <a:r>
              <a:rPr lang="de-DE" dirty="0"/>
              <a:t>verschiedenen Layouts wählen.</a:t>
            </a:r>
          </a:p>
          <a:p>
            <a:r>
              <a:rPr lang="de-DE" dirty="0"/>
              <a:t>Zum Ändern gehen Sie auf </a:t>
            </a:r>
            <a:br>
              <a:rPr lang="de-DE" dirty="0"/>
            </a:br>
            <a:r>
              <a:rPr lang="de-DE" dirty="0"/>
              <a:t>Start &gt; Layout &gt; und wählen </a:t>
            </a:r>
            <a:br>
              <a:rPr lang="de-DE" dirty="0"/>
            </a:br>
            <a:r>
              <a:rPr lang="de-DE" dirty="0"/>
              <a:t>das gewünschte aus.</a:t>
            </a:r>
          </a:p>
          <a:p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07988" y="404814"/>
            <a:ext cx="7777162" cy="792162"/>
          </a:xfrm>
        </p:spPr>
        <p:txBody>
          <a:bodyPr/>
          <a:lstStyle/>
          <a:p>
            <a:r>
              <a:rPr lang="de-DE"/>
              <a:t>Erklärung </a:t>
            </a:r>
            <a:br>
              <a:rPr lang="de-DE"/>
            </a:br>
            <a:r>
              <a:rPr lang="de-DE"/>
              <a:t>der Layouts</a:t>
            </a:r>
            <a:endParaRPr lang="de-DE" dirty="0"/>
          </a:p>
        </p:txBody>
      </p:sp>
      <p:sp>
        <p:nvSpPr>
          <p:cNvPr id="36" name="Datumsplatzhalter 35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5B4F5383-CA52-4F6E-85CA-80EDFF909120}" type="datetime1">
              <a:rPr lang="de-DE" smtClean="0"/>
              <a:pPr/>
              <a:t>20.06.2024</a:t>
            </a:fld>
            <a:endParaRPr lang="en-US" dirty="0"/>
          </a:p>
        </p:txBody>
      </p:sp>
      <p:sp>
        <p:nvSpPr>
          <p:cNvPr id="37" name="Fußzeilenplatzhalter 3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© MHP Management- und IT-Beratung GmbH</a:t>
            </a:r>
            <a:endParaRPr lang="en-US" dirty="0"/>
          </a:p>
        </p:txBody>
      </p:sp>
      <p:sp>
        <p:nvSpPr>
          <p:cNvPr id="38" name="Foliennummernplatzhalter 3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29" name="Textplatzhalter 102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de-DE"/>
              <a:t>Erklärungsfolien</a:t>
            </a:r>
            <a:endParaRPr lang="de-DE" dirty="0"/>
          </a:p>
        </p:txBody>
      </p:sp>
      <p:sp>
        <p:nvSpPr>
          <p:cNvPr id="21" name="Textplatzhalter 19"/>
          <p:cNvSpPr txBox="1">
            <a:spLocks/>
          </p:cNvSpPr>
          <p:nvPr/>
        </p:nvSpPr>
        <p:spPr bwMode="gray">
          <a:xfrm>
            <a:off x="4295775" y="3932237"/>
            <a:ext cx="3599658" cy="21605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Wingdings" charset="2"/>
              <a:buNone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Wingdings" charset="2"/>
              <a:buNone/>
              <a:defRPr sz="1600" b="1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180975" indent="-180975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360000" indent="-180975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70000" indent="-270000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540000" indent="-270000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90000"/>
              <a:buFont typeface="+mj-lt"/>
              <a:buAutoNum type="alphaLcParenR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457200" rtl="0" eaLnBrk="1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457200" rtl="0" eaLnBrk="1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None/>
              <a:defRPr sz="11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1400" dirty="0">
                <a:solidFill>
                  <a:schemeClr val="accent1"/>
                </a:solidFill>
              </a:rPr>
              <a:t>Kopf und Fußzeile</a:t>
            </a:r>
          </a:p>
          <a:p>
            <a:r>
              <a:rPr lang="de-DE" sz="1400" dirty="0">
                <a:solidFill>
                  <a:schemeClr val="tx2"/>
                </a:solidFill>
              </a:rPr>
              <a:t>Zum Ändern der Fußzeile: </a:t>
            </a:r>
            <a:br>
              <a:rPr lang="de-DE" sz="1400" dirty="0">
                <a:solidFill>
                  <a:schemeClr val="tx2"/>
                </a:solidFill>
              </a:rPr>
            </a:br>
            <a:r>
              <a:rPr lang="de-DE" sz="1400" b="1" dirty="0">
                <a:solidFill>
                  <a:schemeClr val="tx2"/>
                </a:solidFill>
              </a:rPr>
              <a:t>Einfügen &gt; Kopf- und Fußzeile </a:t>
            </a:r>
          </a:p>
        </p:txBody>
      </p:sp>
      <p:sp>
        <p:nvSpPr>
          <p:cNvPr id="22" name="Textplatzhalter 19"/>
          <p:cNvSpPr txBox="1">
            <a:spLocks/>
          </p:cNvSpPr>
          <p:nvPr/>
        </p:nvSpPr>
        <p:spPr bwMode="gray">
          <a:xfrm>
            <a:off x="8185151" y="3933824"/>
            <a:ext cx="3598862" cy="21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Wingdings" charset="2"/>
              <a:buNone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Wingdings" charset="2"/>
              <a:buNone/>
              <a:defRPr sz="1600" b="1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180975" indent="-180975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360000" indent="-180975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70000" indent="-270000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540000" indent="-270000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90000"/>
              <a:buFont typeface="+mj-lt"/>
              <a:buAutoNum type="alphaLcParenR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457200" rtl="0" eaLnBrk="1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457200" rtl="0" eaLnBrk="1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None/>
              <a:defRPr sz="11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1400" dirty="0">
                <a:solidFill>
                  <a:schemeClr val="accent1"/>
                </a:solidFill>
              </a:rPr>
              <a:t>Führungslinien anzeigen</a:t>
            </a:r>
          </a:p>
          <a:p>
            <a:r>
              <a:rPr lang="de-DE" sz="1400" dirty="0">
                <a:solidFill>
                  <a:schemeClr val="tx2"/>
                </a:solidFill>
              </a:rPr>
              <a:t>Aktivieren Sie die Zeichnungslinien </a:t>
            </a:r>
            <a:br>
              <a:rPr lang="de-DE" sz="1400" dirty="0">
                <a:solidFill>
                  <a:schemeClr val="tx2"/>
                </a:solidFill>
              </a:rPr>
            </a:br>
            <a:r>
              <a:rPr lang="de-DE" sz="1400" dirty="0">
                <a:solidFill>
                  <a:schemeClr val="tx2"/>
                </a:solidFill>
              </a:rPr>
              <a:t>über das Menü </a:t>
            </a:r>
            <a:r>
              <a:rPr lang="de-DE" sz="1400" b="1" dirty="0">
                <a:solidFill>
                  <a:schemeClr val="tx2"/>
                </a:solidFill>
              </a:rPr>
              <a:t>„Ansicht“ &gt; </a:t>
            </a:r>
            <a:br>
              <a:rPr lang="de-DE" sz="1400" b="1" dirty="0">
                <a:solidFill>
                  <a:schemeClr val="tx2"/>
                </a:solidFill>
              </a:rPr>
            </a:br>
            <a:r>
              <a:rPr lang="de-DE" sz="1400" b="1" dirty="0">
                <a:solidFill>
                  <a:schemeClr val="tx2"/>
                </a:solidFill>
              </a:rPr>
              <a:t>Anzeigen &gt; Führungslinien.</a:t>
            </a:r>
            <a:br>
              <a:rPr lang="de-DE" sz="1400" b="1" dirty="0">
                <a:solidFill>
                  <a:schemeClr val="tx2"/>
                </a:solidFill>
              </a:rPr>
            </a:br>
            <a:r>
              <a:rPr lang="de-DE" sz="1400" dirty="0">
                <a:solidFill>
                  <a:schemeClr val="tx2"/>
                </a:solidFill>
              </a:rPr>
              <a:t>An den Zeichnungslinien lassen </a:t>
            </a:r>
            <a:br>
              <a:rPr lang="de-DE" sz="1400" dirty="0">
                <a:solidFill>
                  <a:schemeClr val="tx2"/>
                </a:solidFill>
              </a:rPr>
            </a:br>
            <a:r>
              <a:rPr lang="de-DE" sz="1400" dirty="0">
                <a:solidFill>
                  <a:schemeClr val="tx2"/>
                </a:solidFill>
              </a:rPr>
              <a:t>sich Objekte einfacher ausrichten.</a:t>
            </a:r>
            <a:br>
              <a:rPr lang="de-DE" sz="1400" dirty="0">
                <a:solidFill>
                  <a:schemeClr val="tx2"/>
                </a:solidFill>
              </a:rPr>
            </a:br>
            <a:r>
              <a:rPr lang="de-DE" sz="1400" dirty="0">
                <a:solidFill>
                  <a:schemeClr val="tx2"/>
                </a:solidFill>
              </a:rPr>
              <a:t>Optimieren Sie die Einstellungen </a:t>
            </a:r>
            <a:br>
              <a:rPr lang="de-DE" sz="1400" dirty="0">
                <a:solidFill>
                  <a:schemeClr val="tx2"/>
                </a:solidFill>
              </a:rPr>
            </a:br>
            <a:r>
              <a:rPr lang="de-DE" sz="1400" dirty="0">
                <a:solidFill>
                  <a:schemeClr val="tx2"/>
                </a:solidFill>
              </a:rPr>
              <a:t>(wie im Beispiel zu sehen) über Klick </a:t>
            </a:r>
            <a:br>
              <a:rPr lang="de-DE" sz="1400" dirty="0">
                <a:solidFill>
                  <a:schemeClr val="tx2"/>
                </a:solidFill>
              </a:rPr>
            </a:br>
            <a:r>
              <a:rPr lang="de-DE" sz="1400" dirty="0">
                <a:solidFill>
                  <a:schemeClr val="tx2"/>
                </a:solidFill>
              </a:rPr>
              <a:t>auf das Auswahlmenü.</a:t>
            </a:r>
          </a:p>
        </p:txBody>
      </p:sp>
      <p:sp>
        <p:nvSpPr>
          <p:cNvPr id="25" name="Rechteck 24"/>
          <p:cNvSpPr/>
          <p:nvPr/>
        </p:nvSpPr>
        <p:spPr bwMode="gray">
          <a:xfrm>
            <a:off x="4294983" y="1484313"/>
            <a:ext cx="3600450" cy="216058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66" tIns="119960" rIns="95966" bIns="959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endParaRPr lang="de-DE" b="1" u="sng" dirty="0" err="1">
              <a:solidFill>
                <a:schemeClr val="bg1"/>
              </a:solidFill>
            </a:endParaRPr>
          </a:p>
        </p:txBody>
      </p:sp>
      <p:sp>
        <p:nvSpPr>
          <p:cNvPr id="26" name="Rechteck 25"/>
          <p:cNvSpPr/>
          <p:nvPr/>
        </p:nvSpPr>
        <p:spPr bwMode="gray">
          <a:xfrm>
            <a:off x="8185151" y="1484313"/>
            <a:ext cx="3598862" cy="216058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66" tIns="119960" rIns="95966" bIns="959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endParaRPr lang="de-DE" b="1" u="sng" dirty="0" err="1">
              <a:solidFill>
                <a:schemeClr val="bg1"/>
              </a:solidFill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8757071" y="2022549"/>
            <a:ext cx="2447706" cy="1132275"/>
            <a:chOff x="6336196" y="2156460"/>
            <a:chExt cx="2268252" cy="1049020"/>
          </a:xfrm>
        </p:grpSpPr>
        <p:pic>
          <p:nvPicPr>
            <p:cNvPr id="40" name="Picture 5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6"/>
            <a:stretch/>
          </p:blipFill>
          <p:spPr bwMode="gray">
            <a:xfrm>
              <a:off x="7190059" y="2156460"/>
              <a:ext cx="1414389" cy="1028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6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"/>
            <a:stretch/>
          </p:blipFill>
          <p:spPr bwMode="gray">
            <a:xfrm>
              <a:off x="6336196" y="2610883"/>
              <a:ext cx="780806" cy="573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Rechteck 41"/>
            <p:cNvSpPr/>
            <p:nvPr/>
          </p:nvSpPr>
          <p:spPr>
            <a:xfrm>
              <a:off x="7012536" y="3081340"/>
              <a:ext cx="119706" cy="12414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b="1" dirty="0" err="1">
                <a:solidFill>
                  <a:schemeClr val="bg1"/>
                </a:solidFill>
              </a:endParaRPr>
            </a:p>
          </p:txBody>
        </p:sp>
      </p:grp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8040" y="1804252"/>
            <a:ext cx="2274334" cy="1568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B367B93-2173-48A2-8FA9-976A03E61F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8315" y="1572074"/>
            <a:ext cx="1742701" cy="198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3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gray">
          <a:xfrm>
            <a:off x="407988" y="1484312"/>
            <a:ext cx="11376025" cy="4897437"/>
          </a:xfrm>
          <a:prstGeom prst="rect">
            <a:avLst/>
          </a:prstGeom>
          <a:solidFill>
            <a:schemeClr val="bg2"/>
          </a:solidFill>
          <a:ln w="63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79" tIns="60939" rIns="121879" bIns="609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Bereich für Inhalte</a:t>
            </a:r>
          </a:p>
        </p:txBody>
      </p:sp>
      <p:sp>
        <p:nvSpPr>
          <p:cNvPr id="28" name="Textplatzhalter 2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07988" y="404814"/>
            <a:ext cx="7777162" cy="792162"/>
          </a:xfrm>
        </p:spPr>
        <p:txBody>
          <a:bodyPr/>
          <a:lstStyle/>
          <a:p>
            <a:r>
              <a:rPr lang="de-DE"/>
              <a:t>Erklärung </a:t>
            </a:r>
            <a:br>
              <a:rPr lang="de-DE"/>
            </a:br>
            <a:r>
              <a:rPr lang="de-DE"/>
              <a:t>des Rasters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3BB8C476-96A5-4CF8-8ABE-ACA7592E8F19}" type="datetime1">
              <a:rPr lang="de-DE" smtClean="0"/>
              <a:pPr/>
              <a:t>20.06.2024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© MHP Management- und IT-Beratung GmbH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r>
              <a:rPr lang="de-DE"/>
              <a:t>Erklärungsfolien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 bwMode="gray">
          <a:xfrm>
            <a:off x="0" y="0"/>
            <a:ext cx="12192000" cy="1484307"/>
          </a:xfrm>
          <a:prstGeom prst="rect">
            <a:avLst/>
          </a:prstGeom>
          <a:solidFill>
            <a:srgbClr val="FFFFFF">
              <a:alpha val="80000"/>
            </a:srgbClr>
          </a:solidFill>
          <a:ln w="63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79" tIns="60939" rIns="121879" bIns="609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Bereich für Titel, Logo und Kapitel</a:t>
            </a:r>
          </a:p>
        </p:txBody>
      </p:sp>
      <p:sp>
        <p:nvSpPr>
          <p:cNvPr id="18" name="Rechteck 17"/>
          <p:cNvSpPr/>
          <p:nvPr/>
        </p:nvSpPr>
        <p:spPr bwMode="gray">
          <a:xfrm>
            <a:off x="407989" y="6597652"/>
            <a:ext cx="11376024" cy="260346"/>
          </a:xfrm>
          <a:prstGeom prst="rect">
            <a:avLst/>
          </a:prstGeom>
          <a:solidFill>
            <a:srgbClr val="FFFFFF">
              <a:alpha val="60000"/>
            </a:srgbClr>
          </a:solidFill>
          <a:ln w="63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79" tIns="60939" rIns="121879" bIns="609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Bereich für Datum, Fußzeile und Foliennummer</a:t>
            </a:r>
          </a:p>
        </p:txBody>
      </p:sp>
      <p:cxnSp>
        <p:nvCxnSpPr>
          <p:cNvPr id="20" name="Gerade Verbindung 19"/>
          <p:cNvCxnSpPr/>
          <p:nvPr/>
        </p:nvCxnSpPr>
        <p:spPr bwMode="gray">
          <a:xfrm>
            <a:off x="406800" y="0"/>
            <a:ext cx="0" cy="6858000"/>
          </a:xfrm>
          <a:prstGeom prst="line">
            <a:avLst/>
          </a:prstGeom>
          <a:ln w="12700">
            <a:solidFill>
              <a:schemeClr val="accent5"/>
            </a:solidFill>
            <a:prstDash val="sysDot"/>
            <a:miter lim="800000"/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 bwMode="gray">
          <a:xfrm>
            <a:off x="4008438" y="0"/>
            <a:ext cx="0" cy="6858000"/>
          </a:xfrm>
          <a:prstGeom prst="line">
            <a:avLst/>
          </a:prstGeom>
          <a:ln w="12700">
            <a:solidFill>
              <a:schemeClr val="accent5"/>
            </a:solidFill>
            <a:prstDash val="sysDot"/>
            <a:miter lim="800000"/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 bwMode="gray">
          <a:xfrm>
            <a:off x="4295775" y="0"/>
            <a:ext cx="0" cy="6858000"/>
          </a:xfrm>
          <a:prstGeom prst="line">
            <a:avLst/>
          </a:prstGeom>
          <a:ln w="12700">
            <a:solidFill>
              <a:schemeClr val="accent5"/>
            </a:solidFill>
            <a:prstDash val="sysDot"/>
            <a:miter lim="800000"/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 bwMode="gray">
          <a:xfrm>
            <a:off x="5951538" y="0"/>
            <a:ext cx="0" cy="6858000"/>
          </a:xfrm>
          <a:prstGeom prst="line">
            <a:avLst/>
          </a:prstGeom>
          <a:ln w="12700">
            <a:solidFill>
              <a:schemeClr val="accent5"/>
            </a:solidFill>
            <a:prstDash val="sysDot"/>
            <a:miter lim="800000"/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 bwMode="gray">
          <a:xfrm>
            <a:off x="6240463" y="0"/>
            <a:ext cx="0" cy="6858000"/>
          </a:xfrm>
          <a:prstGeom prst="line">
            <a:avLst/>
          </a:prstGeom>
          <a:ln w="12700">
            <a:solidFill>
              <a:schemeClr val="accent5"/>
            </a:solidFill>
            <a:prstDash val="sysDot"/>
            <a:miter lim="800000"/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 bwMode="gray">
          <a:xfrm>
            <a:off x="7893484" y="0"/>
            <a:ext cx="0" cy="6858000"/>
          </a:xfrm>
          <a:prstGeom prst="line">
            <a:avLst/>
          </a:prstGeom>
          <a:ln w="12700">
            <a:solidFill>
              <a:schemeClr val="accent5"/>
            </a:solidFill>
            <a:prstDash val="sysDot"/>
            <a:miter lim="800000"/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 bwMode="gray">
          <a:xfrm>
            <a:off x="8185150" y="0"/>
            <a:ext cx="0" cy="6858000"/>
          </a:xfrm>
          <a:prstGeom prst="line">
            <a:avLst/>
          </a:prstGeom>
          <a:ln w="12700">
            <a:solidFill>
              <a:schemeClr val="accent5"/>
            </a:solidFill>
            <a:prstDash val="sysDot"/>
            <a:miter lim="800000"/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 bwMode="gray">
          <a:xfrm>
            <a:off x="11783219" y="0"/>
            <a:ext cx="0" cy="6858000"/>
          </a:xfrm>
          <a:prstGeom prst="line">
            <a:avLst/>
          </a:prstGeom>
          <a:ln w="12700">
            <a:solidFill>
              <a:schemeClr val="accent5"/>
            </a:solidFill>
            <a:prstDash val="sysDot"/>
            <a:miter lim="800000"/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/>
          <p:cNvCxnSpPr/>
          <p:nvPr/>
        </p:nvCxnSpPr>
        <p:spPr bwMode="gray">
          <a:xfrm>
            <a:off x="0" y="404814"/>
            <a:ext cx="12192000" cy="0"/>
          </a:xfrm>
          <a:prstGeom prst="line">
            <a:avLst/>
          </a:prstGeom>
          <a:ln w="12700">
            <a:solidFill>
              <a:schemeClr val="accent5"/>
            </a:solidFill>
            <a:prstDash val="sysDot"/>
            <a:miter lim="800000"/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 bwMode="gray">
          <a:xfrm>
            <a:off x="0" y="1196975"/>
            <a:ext cx="12192000" cy="0"/>
          </a:xfrm>
          <a:prstGeom prst="line">
            <a:avLst/>
          </a:prstGeom>
          <a:ln w="12700">
            <a:solidFill>
              <a:schemeClr val="accent5"/>
            </a:solidFill>
            <a:prstDash val="sysDot"/>
            <a:miter lim="800000"/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 bwMode="gray">
          <a:xfrm>
            <a:off x="0" y="1482721"/>
            <a:ext cx="12192000" cy="0"/>
          </a:xfrm>
          <a:prstGeom prst="line">
            <a:avLst/>
          </a:prstGeom>
          <a:ln w="12700">
            <a:solidFill>
              <a:schemeClr val="accent5"/>
            </a:solidFill>
            <a:prstDash val="sysDot"/>
            <a:miter lim="800000"/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/>
          <p:nvPr/>
        </p:nvCxnSpPr>
        <p:spPr bwMode="gray">
          <a:xfrm>
            <a:off x="0" y="3789361"/>
            <a:ext cx="12192000" cy="0"/>
          </a:xfrm>
          <a:prstGeom prst="line">
            <a:avLst/>
          </a:prstGeom>
          <a:ln w="12700">
            <a:solidFill>
              <a:schemeClr val="accent5"/>
            </a:solidFill>
            <a:prstDash val="sysDot"/>
            <a:miter lim="800000"/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 bwMode="gray">
          <a:xfrm>
            <a:off x="0" y="4076700"/>
            <a:ext cx="12192000" cy="0"/>
          </a:xfrm>
          <a:prstGeom prst="line">
            <a:avLst/>
          </a:prstGeom>
          <a:ln w="12700">
            <a:solidFill>
              <a:schemeClr val="accent5"/>
            </a:solidFill>
            <a:prstDash val="sysDot"/>
            <a:miter lim="800000"/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/>
          <p:nvPr/>
        </p:nvCxnSpPr>
        <p:spPr bwMode="gray">
          <a:xfrm>
            <a:off x="0" y="6381750"/>
            <a:ext cx="12192000" cy="0"/>
          </a:xfrm>
          <a:prstGeom prst="line">
            <a:avLst/>
          </a:prstGeom>
          <a:ln w="12700">
            <a:solidFill>
              <a:schemeClr val="accent5"/>
            </a:solidFill>
            <a:prstDash val="sysDot"/>
            <a:miter lim="800000"/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 bwMode="gray">
          <a:xfrm>
            <a:off x="0" y="6597650"/>
            <a:ext cx="12192000" cy="0"/>
          </a:xfrm>
          <a:prstGeom prst="line">
            <a:avLst/>
          </a:prstGeom>
          <a:ln w="12700">
            <a:solidFill>
              <a:schemeClr val="accent5"/>
            </a:solidFill>
            <a:prstDash val="sysDot"/>
            <a:miter lim="800000"/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08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200" b="1" dirty="0"/>
              <a:t>Optimizing and securing data warehousing in the cloud with Amazon Redshift: Best practices and cost-benefit analysis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Peeyush Singh l </a:t>
            </a:r>
            <a:r>
              <a:rPr lang="de-DE" dirty="0" err="1"/>
              <a:t>Shramish</a:t>
            </a:r>
            <a:r>
              <a:rPr lang="de-DE" dirty="0"/>
              <a:t> </a:t>
            </a:r>
            <a:r>
              <a:rPr lang="de-DE" dirty="0" err="1"/>
              <a:t>Kafle</a:t>
            </a:r>
            <a:endParaRPr lang="de-DE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4294967295"/>
          </p:nvPr>
        </p:nvSpPr>
        <p:spPr>
          <a:xfrm>
            <a:off x="527783" y="6890599"/>
            <a:ext cx="1009042" cy="260350"/>
          </a:xfrm>
        </p:spPr>
        <p:txBody>
          <a:bodyPr/>
          <a:lstStyle/>
          <a:p>
            <a:fld id="{F855CA7A-64CC-4CEA-BB65-02ED51AF645F}" type="datetime1">
              <a:rPr lang="de-DE" smtClean="0"/>
              <a:t>20.06.2024</a:t>
            </a:fld>
            <a:endParaRPr lang="de-DE" dirty="0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4294967295"/>
          </p:nvPr>
        </p:nvSpPr>
        <p:spPr>
          <a:xfrm>
            <a:off x="1536819" y="6890596"/>
            <a:ext cx="6671342" cy="260349"/>
          </a:xfrm>
        </p:spPr>
        <p:txBody>
          <a:bodyPr/>
          <a:lstStyle/>
          <a:p>
            <a:r>
              <a:rPr lang="de-DE" dirty="0"/>
              <a:t>© MHP Management- und IT-Beratung GmbH</a:t>
            </a:r>
          </a:p>
        </p:txBody>
      </p:sp>
      <p:sp>
        <p:nvSpPr>
          <p:cNvPr id="19" name="Foliennummernplatzhalter 18"/>
          <p:cNvSpPr>
            <a:spLocks noGrp="1"/>
          </p:cNvSpPr>
          <p:nvPr>
            <p:ph type="sldNum" sz="quarter" idx="4294967295"/>
          </p:nvPr>
        </p:nvSpPr>
        <p:spPr>
          <a:xfrm>
            <a:off x="11180740" y="6890595"/>
            <a:ext cx="480321" cy="260349"/>
          </a:xfrm>
        </p:spPr>
        <p:txBody>
          <a:bodyPr/>
          <a:lstStyle/>
          <a:p>
            <a:fld id="{2066355A-084C-D24E-9AD2-7E4FC41EA627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96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406400" y="1594981"/>
            <a:ext cx="11374560" cy="4897437"/>
          </a:xfrm>
        </p:spPr>
        <p:txBody>
          <a:bodyPr/>
          <a:lstStyle/>
          <a:p>
            <a:r>
              <a:rPr lang="en" sz="1600" b="1" dirty="0"/>
              <a:t>Introduction: Data Warehousing</a:t>
            </a:r>
          </a:p>
          <a:p>
            <a:r>
              <a:rPr lang="en" b="1" dirty="0"/>
              <a:t>Introduction: </a:t>
            </a:r>
            <a:r>
              <a:rPr lang="en-DE" b="1" dirty="0"/>
              <a:t>Amazon Redshift</a:t>
            </a:r>
          </a:p>
          <a:p>
            <a:r>
              <a:rPr lang="en-GB" b="1" dirty="0"/>
              <a:t>Overview of Amazon Redshift: Architecture</a:t>
            </a:r>
          </a:p>
          <a:p>
            <a:r>
              <a:rPr lang="en-GB" b="1" dirty="0"/>
              <a:t>Overview of Amazon Redshift: Features, and Capabilities</a:t>
            </a:r>
          </a:p>
          <a:p>
            <a:r>
              <a:rPr lang="en" sz="1600" b="1" dirty="0"/>
              <a:t>Optimizing Amazon Redshift Performance</a:t>
            </a:r>
          </a:p>
          <a:p>
            <a:r>
              <a:rPr lang="en" sz="1600" b="1" dirty="0"/>
              <a:t>Securing Your Redshift Environment</a:t>
            </a:r>
          </a:p>
          <a:p>
            <a:r>
              <a:rPr lang="en" sz="1600" b="1" dirty="0"/>
              <a:t>Cost-Benefit </a:t>
            </a:r>
            <a:r>
              <a:rPr lang="en" b="1" dirty="0"/>
              <a:t>A</a:t>
            </a:r>
            <a:r>
              <a:rPr lang="en" sz="1600" b="1" dirty="0"/>
              <a:t>nalysis</a:t>
            </a:r>
          </a:p>
          <a:p>
            <a:r>
              <a:rPr lang="en" sz="1600" b="1" dirty="0"/>
              <a:t>Conclusion</a:t>
            </a:r>
          </a:p>
          <a:p>
            <a:endParaRPr lang="de-DE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Agenda</a:t>
            </a:r>
          </a:p>
        </p:txBody>
      </p:sp>
      <p:sp>
        <p:nvSpPr>
          <p:cNvPr id="15" name="Datumsplatzhalter 1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0E726CA-4297-4D5D-BB64-B50431927A1B}" type="datetime1">
              <a:rPr lang="de-DE" smtClean="0"/>
              <a:t>20.06.2024</a:t>
            </a:fld>
            <a:endParaRPr lang="en-US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2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/>
          <p:cNvSpPr>
            <a:spLocks noGrp="1"/>
          </p:cNvSpPr>
          <p:nvPr>
            <p:ph type="title"/>
          </p:nvPr>
        </p:nvSpPr>
        <p:spPr>
          <a:xfrm>
            <a:off x="407988" y="404814"/>
            <a:ext cx="7777162" cy="792162"/>
          </a:xfrm>
        </p:spPr>
        <p:txBody>
          <a:bodyPr/>
          <a:lstStyle/>
          <a:p>
            <a:r>
              <a:rPr lang="en" sz="2000" b="1" dirty="0"/>
              <a:t>Introduction: Data Warehousing</a:t>
            </a:r>
            <a:endParaRPr lang="en-US" b="1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70E9AACE-BDBD-415B-8195-34948F18EBB2}" type="datetime1">
              <a:rPr lang="de-DE" smtClean="0"/>
              <a:pPr/>
              <a:t>20.06.2024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BC6987-1842-129C-5712-1F5B65661AD9}"/>
              </a:ext>
            </a:extLst>
          </p:cNvPr>
          <p:cNvSpPr txBox="1"/>
          <p:nvPr/>
        </p:nvSpPr>
        <p:spPr bwMode="gray">
          <a:xfrm>
            <a:off x="1915886" y="5921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0000" indent="-180000" algn="l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DE" sz="1400" dirty="0" err="1">
              <a:solidFill>
                <a:schemeClr val="tx2"/>
              </a:solidFill>
            </a:endParaRP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E87EA98C-0B56-B58F-C223-1FEC831A43C7}"/>
              </a:ext>
            </a:extLst>
          </p:cNvPr>
          <p:cNvSpPr txBox="1">
            <a:spLocks/>
          </p:cNvSpPr>
          <p:nvPr/>
        </p:nvSpPr>
        <p:spPr bwMode="gray">
          <a:xfrm>
            <a:off x="406454" y="1412776"/>
            <a:ext cx="11090146" cy="49685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2"/>
              </a:buClr>
              <a:buSzPct val="100000"/>
              <a:buFont typeface="Wingdings" charset="2"/>
              <a:buNone/>
              <a:defRPr sz="140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237600" indent="-23760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1400" b="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478800" indent="-239102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720000" indent="-239102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37600" indent="-23760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40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39698" indent="0" algn="l" defTabSz="609393" rtl="0" eaLnBrk="1" latinLnBrk="0" hangingPunct="1">
              <a:lnSpc>
                <a:spcPct val="8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+mj-lt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Font typeface="+mj-lt"/>
              <a:buNone/>
              <a:defRPr sz="1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2"/>
              </a:buClr>
              <a:buFont typeface="Wingdings" pitchFamily="2" charset="2"/>
              <a:buNone/>
              <a:defRPr sz="1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2"/>
              </a:buClr>
              <a:buFont typeface="Wingdings" pitchFamily="2" charset="2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350" lvl="1" indent="-285750">
              <a:buFont typeface="Arial" panose="020B0604020202020204" pitchFamily="34" charset="0"/>
              <a:buChar char="•"/>
            </a:pPr>
            <a:r>
              <a:rPr lang="en-GB" b="1" dirty="0"/>
              <a:t>Problem</a:t>
            </a:r>
            <a:r>
              <a:rPr lang="en-GB" dirty="0"/>
              <a:t>: Vast increase in data generation from various sources: IoT, social media, business transactions.</a:t>
            </a:r>
          </a:p>
          <a:p>
            <a:pPr marL="523350" lvl="1" indent="-285750">
              <a:buFont typeface="Arial" panose="020B0604020202020204" pitchFamily="34" charset="0"/>
              <a:buChar char="•"/>
            </a:pPr>
            <a:r>
              <a:rPr lang="en-GB" b="1" dirty="0"/>
              <a:t>Impact on Business</a:t>
            </a:r>
            <a:r>
              <a:rPr lang="en-GB" dirty="0"/>
              <a:t>: Necessity for businesses to leverage data for competitive advantage.</a:t>
            </a:r>
          </a:p>
          <a:p>
            <a:pPr marL="523350" lvl="1" indent="-285750">
              <a:buFont typeface="Arial" panose="020B0604020202020204" pitchFamily="34" charset="0"/>
              <a:buChar char="•"/>
            </a:pPr>
            <a:r>
              <a:rPr lang="en-GB" b="1" dirty="0"/>
              <a:t>Business Needs</a:t>
            </a:r>
            <a:r>
              <a:rPr lang="en-GB" dirty="0"/>
              <a:t>: Increasing reliance on data analytics to drive decisions.</a:t>
            </a:r>
          </a:p>
          <a:p>
            <a:pPr marL="523350" lvl="1" indent="-285750">
              <a:buFont typeface="Arial" panose="020B0604020202020204" pitchFamily="34" charset="0"/>
              <a:buChar char="•"/>
            </a:pPr>
            <a:r>
              <a:rPr lang="en-GB" b="1" dirty="0"/>
              <a:t>Benefits of Data Warehousing</a:t>
            </a:r>
            <a:r>
              <a:rPr lang="en-GB" dirty="0"/>
              <a:t>: Improved customer insights, product innovation, and operational efficiencies.</a:t>
            </a:r>
          </a:p>
          <a:p>
            <a:pPr marL="523350" lvl="1" indent="-285750">
              <a:buFont typeface="Arial" panose="020B0604020202020204" pitchFamily="34" charset="0"/>
              <a:buChar char="•"/>
            </a:pPr>
            <a:r>
              <a:rPr lang="en-GB" b="1" dirty="0"/>
              <a:t>Challenges in traditional data management</a:t>
            </a:r>
            <a:r>
              <a:rPr lang="en-GB" dirty="0"/>
              <a:t>: </a:t>
            </a:r>
          </a:p>
          <a:p>
            <a:pPr marL="764550" lvl="2" indent="-285750">
              <a:buFont typeface="Arial" panose="020B0604020202020204" pitchFamily="34" charset="0"/>
              <a:buChar char="•"/>
            </a:pPr>
            <a:r>
              <a:rPr lang="en-GB" dirty="0"/>
              <a:t>Traditional data storage solutions struggling to scale efficiently.</a:t>
            </a:r>
          </a:p>
          <a:p>
            <a:pPr marL="764550" lvl="2" indent="-285750">
              <a:buFont typeface="Arial" panose="020B0604020202020204" pitchFamily="34" charset="0"/>
              <a:buChar char="•"/>
            </a:pPr>
            <a:r>
              <a:rPr lang="en-GB" dirty="0"/>
              <a:t>High costs and complexities in data storage management.</a:t>
            </a:r>
          </a:p>
          <a:p>
            <a:pPr marL="764550" lvl="2" indent="-285750">
              <a:buFont typeface="Arial" panose="020B0604020202020204" pitchFamily="34" charset="0"/>
              <a:buChar char="•"/>
            </a:pPr>
            <a:r>
              <a:rPr lang="en-GB" dirty="0"/>
              <a:t>Difficulty in processing and </a:t>
            </a:r>
            <a:r>
              <a:rPr lang="en-GB" dirty="0" err="1"/>
              <a:t>analyzing</a:t>
            </a:r>
            <a:r>
              <a:rPr lang="en-GB" dirty="0"/>
              <a:t> large datasets effectively.</a:t>
            </a:r>
          </a:p>
          <a:p>
            <a:pPr marL="764550" lvl="2" indent="-285750">
              <a:buFont typeface="Arial" panose="020B0604020202020204" pitchFamily="34" charset="0"/>
              <a:buChar char="•"/>
            </a:pPr>
            <a:r>
              <a:rPr lang="en-GB" dirty="0"/>
              <a:t>Increasing threats and regulatory requirements.</a:t>
            </a:r>
          </a:p>
          <a:p>
            <a:pPr marL="5233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0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A460FB-9870-2056-CBF0-DADE6440E98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6455" y="1484313"/>
            <a:ext cx="10874121" cy="9365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Amazon Redshift is a fully managed, petabyte-scale data warehouse service in the cloud.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Launched by Amazon Web Services (AWS) in 2012.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Designed for large-scale data storage and analysis.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59D6D4-5C57-F393-AB71-484A69F08E44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3CE7C91-877C-44D6-9892-950E5E0626D1}" type="datetime1">
              <a:rPr lang="de-DE" smtClean="0"/>
              <a:t>20.06.2024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653D1-872C-79F3-5212-DE389F35159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© MHP Management- und IT-Beratung GmbH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1F100-359F-BE37-44A0-D017DC05C28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FD4DEE-2B01-52A6-08CD-D1A76CE70E7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52864B3-A62E-6D97-FE73-496F47EAC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/>
              <a:t>Introduction: Amazon Redshift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18EEBBD4-4D51-0ED4-6397-76B32AF0B994}"/>
              </a:ext>
            </a:extLst>
          </p:cNvPr>
          <p:cNvSpPr txBox="1">
            <a:spLocks/>
          </p:cNvSpPr>
          <p:nvPr/>
        </p:nvSpPr>
        <p:spPr bwMode="gray">
          <a:xfrm>
            <a:off x="406454" y="2414817"/>
            <a:ext cx="5617538" cy="39665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2"/>
              </a:buClr>
              <a:buSzPct val="100000"/>
              <a:buFont typeface="Wingdings" charset="2"/>
              <a:buNone/>
              <a:defRPr sz="140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237600" indent="-23760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1400" b="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478800" indent="-239102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720000" indent="-239102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37600" indent="-23760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40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39698" indent="0" algn="l" defTabSz="609393" rtl="0" eaLnBrk="1" latinLnBrk="0" hangingPunct="1">
              <a:lnSpc>
                <a:spcPct val="8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+mj-lt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Font typeface="+mj-lt"/>
              <a:buNone/>
              <a:defRPr sz="1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2"/>
              </a:buClr>
              <a:buFont typeface="Wingdings" pitchFamily="2" charset="2"/>
              <a:buNone/>
              <a:defRPr sz="1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2"/>
              </a:buClr>
              <a:buFont typeface="Wingdings" pitchFamily="2" charset="2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Key Features:</a:t>
            </a:r>
            <a:endParaRPr lang="en-DE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GB" b="1" dirty="0"/>
              <a:t>Scalability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dirty="0"/>
              <a:t>Easily scale from a few hundred gigabytes to a petabyte or more.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dirty="0"/>
              <a:t>Pay only for what you use.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b="1" dirty="0"/>
              <a:t>Performance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dirty="0"/>
              <a:t>Columnar storage and data compression.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dirty="0"/>
              <a:t>Massively Parallel Processing (MPP) for fast query performance.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b="1" dirty="0"/>
              <a:t>Integration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dirty="0"/>
              <a:t>Seamlessly integrates with AWS services like S3, Glue, and </a:t>
            </a:r>
            <a:r>
              <a:rPr lang="en-GB" dirty="0" err="1"/>
              <a:t>QuickSight</a:t>
            </a:r>
            <a:r>
              <a:rPr lang="en-GB" dirty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b="1" dirty="0"/>
              <a:t>Management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dirty="0"/>
              <a:t>Automated backups, maintenance, and updates.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dirty="0"/>
              <a:t>Redshift Spectrum allows querying data directly in S3.</a:t>
            </a:r>
          </a:p>
          <a:p>
            <a:pPr marL="5233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D124C14D-0D7A-F881-7C2F-81C5DA4676F2}"/>
              </a:ext>
            </a:extLst>
          </p:cNvPr>
          <p:cNvSpPr txBox="1">
            <a:spLocks/>
          </p:cNvSpPr>
          <p:nvPr/>
        </p:nvSpPr>
        <p:spPr bwMode="gray">
          <a:xfrm>
            <a:off x="6023992" y="2276476"/>
            <a:ext cx="5385414" cy="39665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2"/>
              </a:buClr>
              <a:buSzPct val="100000"/>
              <a:buFont typeface="Wingdings" charset="2"/>
              <a:buNone/>
              <a:defRPr sz="140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237600" indent="-23760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1400" b="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478800" indent="-239102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720000" indent="-239102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37600" indent="-23760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40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39698" indent="0" algn="l" defTabSz="609393" rtl="0" eaLnBrk="1" latinLnBrk="0" hangingPunct="1">
              <a:lnSpc>
                <a:spcPct val="8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+mj-lt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Font typeface="+mj-lt"/>
              <a:buNone/>
              <a:defRPr sz="1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2"/>
              </a:buClr>
              <a:buFont typeface="Wingdings" pitchFamily="2" charset="2"/>
              <a:buNone/>
              <a:defRPr sz="1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2"/>
              </a:buClr>
              <a:buFont typeface="Wingdings" pitchFamily="2" charset="2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Benefits:</a:t>
            </a:r>
            <a:endParaRPr lang="en-DE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GB" b="1" dirty="0"/>
              <a:t>Cost-Effective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dirty="0"/>
              <a:t>Cost-efficient pricing models (pay-as-you-go, reserved instances).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dirty="0"/>
              <a:t>Pay only for what you use.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b="1" dirty="0"/>
              <a:t>High Availability and Security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dirty="0"/>
              <a:t>Built-in security features including encryption and VPC support.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b="1" dirty="0"/>
              <a:t>Ease of Use</a:t>
            </a:r>
          </a:p>
          <a:p>
            <a:pPr marL="764550" lvl="2" indent="-285750">
              <a:buFont typeface="Arial" panose="020B0604020202020204" pitchFamily="34" charset="0"/>
              <a:buChar char="•"/>
            </a:pPr>
            <a:r>
              <a:rPr lang="en-GB" sz="1200" dirty="0"/>
              <a:t>SQL-based interface.</a:t>
            </a:r>
          </a:p>
          <a:p>
            <a:pPr marL="764550" lvl="2" indent="-285750">
              <a:buFont typeface="Arial" panose="020B0604020202020204" pitchFamily="34" charset="0"/>
              <a:buChar char="•"/>
            </a:pPr>
            <a:r>
              <a:rPr lang="en-GB" sz="1200" dirty="0"/>
              <a:t>Comprehensive management through AWS Management Console.</a:t>
            </a:r>
          </a:p>
        </p:txBody>
      </p:sp>
      <p:pic>
        <p:nvPicPr>
          <p:cNvPr id="1028" name="Picture 4" descr="Amazon Redshift Logo PNG vector in SVG, PDF, AI, CDR format">
            <a:extLst>
              <a:ext uri="{FF2B5EF4-FFF2-40B4-BE49-F238E27FC236}">
                <a16:creationId xmlns:a16="http://schemas.microsoft.com/office/drawing/2014/main" id="{72DDEED9-35E5-2C25-3F04-8932D1715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6" y="14077"/>
            <a:ext cx="1850981" cy="13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79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1D168B-2198-2415-CE5A-1F0822B99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6455" y="1124508"/>
            <a:ext cx="11374505" cy="5473141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1100" b="1" dirty="0"/>
              <a:t>Columnar Storage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dirty="0"/>
              <a:t>Efficient storage format that reduces I/O and enhances query performance.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dirty="0"/>
              <a:t>Unlike traditional row-based storage, data in columnar storage is stored by columns rather than rows.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dirty="0"/>
              <a:t>Each column's data is stored together, allowing for efficient data compression and retrieval.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dirty="0"/>
              <a:t>Columns often contain similar data types and repeated values, making them highly compressible. Efficient compression reduces storage space and speeds up data retrieval.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dirty="0"/>
              <a:t>Queries typically access a subset of columns rather than entire rows. Reading only the relevant columns minimizes the amount of data scanned and accelerates query execution.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dirty="0"/>
              <a:t>Ideal for analytical workloads where operations are performed on large datasets and specific columns like aggregations and filtering.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100" b="1" dirty="0"/>
              <a:t>Massively Parallel Processing (MPP)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dirty="0"/>
              <a:t>Distributes data and query load across multiple nodes for fast performance, drastically reducing query times.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dirty="0"/>
              <a:t>MPP uses a cluster of nodes where each node processes a portion of the data.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b="1" dirty="0"/>
              <a:t>Leader node</a:t>
            </a:r>
            <a:r>
              <a:rPr lang="en-GB" sz="1100" dirty="0"/>
              <a:t>: Receives queries and plans the execution strategy and distributes parts of the query to different compute nodes.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b="1" dirty="0"/>
              <a:t>Compute nodes</a:t>
            </a:r>
            <a:r>
              <a:rPr lang="en-GB" sz="1100" dirty="0"/>
              <a:t>: Each node works on a portion of the data simultaneously and results are sent back to the leader node for aggregation.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b="1" dirty="0"/>
              <a:t>Scalability</a:t>
            </a:r>
            <a:r>
              <a:rPr lang="en-GB" sz="1100" dirty="0"/>
              <a:t>: Easily add more nodes to handle larger datasets and more complex queries.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b="1" dirty="0"/>
              <a:t>Load Balancing</a:t>
            </a:r>
            <a:r>
              <a:rPr lang="en-GB" sz="1100" dirty="0"/>
              <a:t>: Distributes the query load evenly across nodes, preventing bottlenecks.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100" b="1" dirty="0"/>
              <a:t>High-Performance Query Execution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dirty="0"/>
              <a:t>Optimized for complex queries and large data sets.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b="1" dirty="0"/>
              <a:t>Cost-Based Optimizer</a:t>
            </a:r>
            <a:r>
              <a:rPr lang="en-GB" sz="1100" dirty="0"/>
              <a:t>: </a:t>
            </a:r>
            <a:r>
              <a:rPr lang="en-GB" sz="1100" dirty="0" err="1"/>
              <a:t>Analyzes</a:t>
            </a:r>
            <a:r>
              <a:rPr lang="en-GB" sz="1100" dirty="0"/>
              <a:t> multiple execution plans and selects the most efficient one.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b="1" dirty="0"/>
              <a:t>Statistics Collection</a:t>
            </a:r>
            <a:r>
              <a:rPr lang="en-GB" sz="1100" dirty="0"/>
              <a:t>: Gathers and uses data distribution statistics to improve query performance.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b="1" dirty="0"/>
              <a:t>Automatic Rewriting</a:t>
            </a:r>
            <a:r>
              <a:rPr lang="en-GB" sz="1100" dirty="0"/>
              <a:t>: Optimizes queries by rewriting them for better performance.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b="1" dirty="0"/>
              <a:t>Concurrency Scaling</a:t>
            </a:r>
            <a:r>
              <a:rPr lang="en-GB" sz="1100" dirty="0"/>
              <a:t>: Automatically adds capacity to handle multiple concurrent queries.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b="1" dirty="0"/>
              <a:t>Result Caching</a:t>
            </a:r>
            <a:r>
              <a:rPr lang="en-GB" sz="1100" dirty="0"/>
              <a:t>: Stores results of previously executed queries to speed up repeated query executions.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b="1" dirty="0"/>
              <a:t>Materialized Views</a:t>
            </a:r>
            <a:r>
              <a:rPr lang="en-GB" sz="1100" dirty="0"/>
              <a:t>: Precomputed and stored query results for faster access to frequently queried data.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GB" sz="1100" dirty="0"/>
          </a:p>
          <a:p>
            <a:pPr lvl="2">
              <a:buFont typeface="Arial" panose="020B0604020202020204" pitchFamily="34" charset="0"/>
              <a:buChar char="•"/>
            </a:pPr>
            <a:endParaRPr lang="en-GB" sz="11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86CDD4-9FAC-096D-4323-68EEF98978B2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3CE7C91-877C-44D6-9892-950E5E0626D1}" type="datetime1">
              <a:rPr lang="de-DE" smtClean="0"/>
              <a:t>20.06.2024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D0FD1-173A-CB79-13A5-31B740B2F49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© MHP Management- und IT-Beratung GmbH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B65BD-0E42-EDA5-5E54-35663173CD0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E4D9F3-EC2E-C2A7-5F24-73DCFD920FD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0262B1-D670-3ABD-BF8F-A69B010F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Overview of Amazon Redshift: Architecture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50184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86CDD4-9FAC-096D-4323-68EEF98978B2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3CE7C91-877C-44D6-9892-950E5E0626D1}" type="datetime1">
              <a:rPr lang="de-DE" smtClean="0"/>
              <a:t>20.06.2024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D0FD1-173A-CB79-13A5-31B740B2F49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B65BD-0E42-EDA5-5E54-35663173CD0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E4D9F3-EC2E-C2A7-5F24-73DCFD920FD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0262B1-D670-3ABD-BF8F-A69B010F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Overview of Amazon Redshift: Features, and Capabilities</a:t>
            </a:r>
            <a:endParaRPr lang="en-DE" b="1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35250686-C701-951D-0687-09474C86DA8D}"/>
              </a:ext>
            </a:extLst>
          </p:cNvPr>
          <p:cNvSpPr txBox="1">
            <a:spLocks/>
          </p:cNvSpPr>
          <p:nvPr/>
        </p:nvSpPr>
        <p:spPr bwMode="gray">
          <a:xfrm>
            <a:off x="406454" y="1052736"/>
            <a:ext cx="5673239" cy="5544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2"/>
              </a:buClr>
              <a:buSzPct val="100000"/>
              <a:buFont typeface="Wingdings" charset="2"/>
              <a:buNone/>
              <a:defRPr sz="140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237600" indent="-23760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1400" b="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478800" indent="-239102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720000" indent="-239102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37600" indent="-23760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40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39698" indent="0" algn="l" defTabSz="609393" rtl="0" eaLnBrk="1" latinLnBrk="0" hangingPunct="1">
              <a:lnSpc>
                <a:spcPct val="8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+mj-lt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Font typeface="+mj-lt"/>
              <a:buNone/>
              <a:defRPr sz="1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2"/>
              </a:buClr>
              <a:buFont typeface="Wingdings" pitchFamily="2" charset="2"/>
              <a:buNone/>
              <a:defRPr sz="1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2"/>
              </a:buClr>
              <a:buFont typeface="Wingdings" pitchFamily="2" charset="2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Integration with AWS Services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b="1" dirty="0"/>
              <a:t>S3 for Data Storage</a:t>
            </a:r>
            <a:endParaRPr lang="en-GB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GB" b="1" dirty="0"/>
              <a:t>Seamless Data Loading</a:t>
            </a:r>
            <a:r>
              <a:rPr lang="en-GB" dirty="0"/>
              <a:t>: Easily load data into Redshift from S3.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b="1" dirty="0"/>
              <a:t>Scalable Data Storage</a:t>
            </a:r>
            <a:r>
              <a:rPr lang="en-GB" dirty="0"/>
              <a:t>: Store vast amounts of data with high durability and availability.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b="1" dirty="0"/>
              <a:t>Data Lake Integration</a:t>
            </a:r>
            <a:r>
              <a:rPr lang="en-GB" dirty="0"/>
              <a:t>: Use S3 as a data lake for storing diverse datasets.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GB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GB" b="1" dirty="0"/>
              <a:t>AWS Data Pipeline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b="1" dirty="0"/>
              <a:t>Automated Data Workflows</a:t>
            </a:r>
            <a:r>
              <a:rPr lang="en-GB" dirty="0"/>
              <a:t>: Define data-driven workflows to automate data movement.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b="1" dirty="0"/>
              <a:t>Reliable Data Transfer</a:t>
            </a:r>
            <a:r>
              <a:rPr lang="en-GB" dirty="0"/>
              <a:t>: Ensure data is moved reliably and on schedule.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b="1" dirty="0"/>
              <a:t>Integration with Other AWS Services</a:t>
            </a:r>
            <a:r>
              <a:rPr lang="en-GB" dirty="0"/>
              <a:t>: Connect Redshift with other AWS services for comprehensive data processing.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GB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GB" b="1" dirty="0"/>
              <a:t>Amazon </a:t>
            </a:r>
            <a:r>
              <a:rPr lang="en-GB" b="1" dirty="0" err="1"/>
              <a:t>QuickSight</a:t>
            </a:r>
            <a:endParaRPr lang="en-GB" b="1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GB" b="1" dirty="0"/>
              <a:t>Advanced Data Visualization</a:t>
            </a:r>
            <a:r>
              <a:rPr lang="en-GB" dirty="0"/>
              <a:t>: Create interactive dashboards and visualizations.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b="1" dirty="0"/>
              <a:t>Real-Time Analytics</a:t>
            </a:r>
            <a:r>
              <a:rPr lang="en-GB" dirty="0"/>
              <a:t>: Perform real-time analytics on Redshift data.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b="1" dirty="0"/>
              <a:t>Easy-to-Use Interface</a:t>
            </a:r>
            <a:r>
              <a:rPr lang="en-GB" dirty="0"/>
              <a:t>: User-friendly interface for creating and sharing insights.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GB" b="1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829BE1DF-28E8-4249-B42C-4178AC6069A1}"/>
              </a:ext>
            </a:extLst>
          </p:cNvPr>
          <p:cNvSpPr txBox="1">
            <a:spLocks/>
          </p:cNvSpPr>
          <p:nvPr/>
        </p:nvSpPr>
        <p:spPr bwMode="gray">
          <a:xfrm>
            <a:off x="6079693" y="1052736"/>
            <a:ext cx="5847343" cy="56886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2"/>
              </a:buClr>
              <a:buSzPct val="100000"/>
              <a:buFont typeface="Wingdings" charset="2"/>
              <a:buNone/>
              <a:defRPr sz="140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237600" indent="-23760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1400" b="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478800" indent="-239102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720000" indent="-239102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37600" indent="-23760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40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39698" indent="0" algn="l" defTabSz="609393" rtl="0" eaLnBrk="1" latinLnBrk="0" hangingPunct="1">
              <a:lnSpc>
                <a:spcPct val="8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+mj-lt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Font typeface="+mj-lt"/>
              <a:buNone/>
              <a:defRPr sz="1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2"/>
              </a:buClr>
              <a:buFont typeface="Wingdings" pitchFamily="2" charset="2"/>
              <a:buNone/>
              <a:defRPr sz="1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2"/>
              </a:buClr>
              <a:buFont typeface="Wingdings" pitchFamily="2" charset="2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Key Features of Amazon Redshift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b="1" dirty="0"/>
              <a:t>Automatic Backups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b="1" dirty="0"/>
              <a:t>Scheduled Backups</a:t>
            </a:r>
            <a:r>
              <a:rPr lang="en-GB" dirty="0"/>
              <a:t>: Redshift automatically performs regular backups of your data. Appropriate retention policies can be set.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b="1" dirty="0"/>
              <a:t>Point-in-Time Recovery</a:t>
            </a:r>
            <a:r>
              <a:rPr lang="en-GB" dirty="0"/>
              <a:t>: Allows restoration of data to any specific point in time.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b="1" dirty="0"/>
              <a:t>Cross-Region Backups</a:t>
            </a:r>
            <a:r>
              <a:rPr lang="en-GB" dirty="0"/>
              <a:t>: Replicate snapshots to different AWS regions for disaster recovery.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b="1" dirty="0"/>
              <a:t>Data Compression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b="1" dirty="0"/>
              <a:t>Columnar Storage Compression</a:t>
            </a:r>
            <a:r>
              <a:rPr lang="en-GB" dirty="0"/>
              <a:t>:</a:t>
            </a:r>
            <a:r>
              <a:rPr lang="en-GB" b="1" dirty="0"/>
              <a:t> </a:t>
            </a:r>
            <a:r>
              <a:rPr lang="en-GB" dirty="0"/>
              <a:t>Data is stored in a columnar format, which allows high compression rates.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b="1" dirty="0"/>
              <a:t>Reduced Storage Costs</a:t>
            </a:r>
            <a:r>
              <a:rPr lang="en-GB" dirty="0"/>
              <a:t>: Compressing data minimizes storage requirements and costs.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b="1" dirty="0"/>
              <a:t>Faster Query Performance</a:t>
            </a:r>
            <a:r>
              <a:rPr lang="en-GB" dirty="0"/>
              <a:t>: Compressed data reduces I/O, speeding up query execution.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b="1" dirty="0"/>
              <a:t>Redshift Compliance Certifications</a:t>
            </a:r>
            <a:endParaRPr lang="en-GB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GB" b="1" dirty="0"/>
              <a:t>HIPAA (Health Insurance Portability and Accountability Act)</a:t>
            </a:r>
            <a:endParaRPr lang="en-GB" dirty="0"/>
          </a:p>
          <a:p>
            <a:pPr marL="984150" lvl="2" indent="-285750">
              <a:buFont typeface="Arial" panose="020B0604020202020204" pitchFamily="34" charset="0"/>
              <a:buChar char="•"/>
            </a:pPr>
            <a:r>
              <a:rPr lang="en-GB" sz="1200" dirty="0"/>
              <a:t>Ensures protection of healthcare data.</a:t>
            </a:r>
          </a:p>
          <a:p>
            <a:pPr marL="984150" lvl="2" indent="-285750">
              <a:buFont typeface="Arial" panose="020B0604020202020204" pitchFamily="34" charset="0"/>
              <a:buChar char="•"/>
            </a:pPr>
            <a:r>
              <a:rPr lang="en-GB" sz="1200" dirty="0"/>
              <a:t>Compliance with stringent security and privacy standards.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b="1" dirty="0"/>
              <a:t>GDPR (General Data Protection Regulation)</a:t>
            </a:r>
          </a:p>
          <a:p>
            <a:pPr marL="984150" lvl="2" indent="-285750">
              <a:buFont typeface="Arial" panose="020B0604020202020204" pitchFamily="34" charset="0"/>
              <a:buChar char="•"/>
            </a:pPr>
            <a:r>
              <a:rPr lang="en-GB" sz="1200" dirty="0"/>
              <a:t>Safeguards personal data and enhances data privacy rights.</a:t>
            </a:r>
          </a:p>
          <a:p>
            <a:pPr marL="984150" lvl="2" indent="-285750">
              <a:buFont typeface="Arial" panose="020B0604020202020204" pitchFamily="34" charset="0"/>
              <a:buChar char="•"/>
            </a:pPr>
            <a:r>
              <a:rPr lang="en-GB" sz="1200" dirty="0"/>
              <a:t>Requires data protection measures and compliance checks.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GB" dirty="0"/>
          </a:p>
          <a:p>
            <a:pPr lvl="3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090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493E5C-1671-8393-5E22-275E354759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91343" y="1066802"/>
            <a:ext cx="5471641" cy="5661024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1200" b="1" dirty="0"/>
              <a:t>Cluster management:</a:t>
            </a:r>
            <a:endParaRPr lang="en-GB" sz="12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200" dirty="0"/>
              <a:t>Choosing the right cluster size and type for your workload.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sz="1100" dirty="0"/>
              <a:t>Data Volume: Larger datasets require more nodes to ensure efficient processing and storage.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sz="1100" dirty="0"/>
              <a:t>Query Complexity: Complex queries benefit from more compute power and memory.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200" dirty="0"/>
              <a:t>Node Types: Dense Compute vs. Dense Storage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sz="1100" b="1" dirty="0"/>
              <a:t>Dense Compute (DC): </a:t>
            </a:r>
            <a:r>
              <a:rPr lang="en-GB" sz="1100" dirty="0"/>
              <a:t>High-performance CPUs and large amounts of RAM. Ideal for intensive query processing and performance-critical applications.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sz="1100" dirty="0"/>
              <a:t>Use Case: Real-time analytics and dashboards, High-frequency trading platforms.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sz="1100" b="1" dirty="0"/>
              <a:t>Dense Storage (DS)</a:t>
            </a:r>
            <a:r>
              <a:rPr lang="en-GB" sz="1100" dirty="0"/>
              <a:t>: Larger disk storage capacity at a lower cost. Suitable for massive datasets where storage capacity is more critical than compute power.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sz="1100" dirty="0"/>
              <a:t>Use Case: Archiving and historical data analysis, Data lakes with large volumes of infrequently accessed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200" b="1" dirty="0"/>
              <a:t>Workload management:</a:t>
            </a:r>
            <a:endParaRPr lang="en-GB" sz="12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200" dirty="0"/>
              <a:t>Manages query concurrency and resource allocation.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200" dirty="0"/>
              <a:t>Define query queues with specific memory and concurrency settings.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200" dirty="0"/>
              <a:t>Allocates resources dynamically based on workload demands.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200" dirty="0"/>
              <a:t>Ensures high-priority queries get the necessary resources.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200" dirty="0"/>
              <a:t>Prevents lower-priority queries from consuming too many resources.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200" dirty="0"/>
              <a:t>Define queue priorities, memory allocation, and concurrency settings.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1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45FC8-AEC6-287F-41EC-973C67D8743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3CE7C91-877C-44D6-9892-950E5E0626D1}" type="datetime1">
              <a:rPr lang="de-DE" smtClean="0"/>
              <a:t>20.06.2024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6FFDF9-8029-4EF7-AFD6-2C3DF9A7917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12FFC-6FF9-5A88-FB06-94E2C12267D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023C95-08A6-42AE-65AE-1A74EEF00C0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9E160C-1B5A-A8B2-10BC-4A7FD9E6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000" b="1" dirty="0"/>
              <a:t>Optimizing Amazon Redshift Performance</a:t>
            </a:r>
            <a:endParaRPr lang="en-DE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A4D33802-C9C2-EE91-1FCF-181FCF7038E9}"/>
              </a:ext>
            </a:extLst>
          </p:cNvPr>
          <p:cNvSpPr txBox="1">
            <a:spLocks/>
          </p:cNvSpPr>
          <p:nvPr/>
        </p:nvSpPr>
        <p:spPr bwMode="gray">
          <a:xfrm>
            <a:off x="5663038" y="1066802"/>
            <a:ext cx="6528962" cy="5661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2"/>
              </a:buClr>
              <a:buSzPct val="100000"/>
              <a:buFont typeface="Wingdings" charset="2"/>
              <a:buNone/>
              <a:defRPr sz="140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237600" indent="-23760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1400" b="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478800" indent="-239102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720000" indent="-239102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37600" indent="-23760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40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39698" indent="0" algn="l" defTabSz="609393" rtl="0" eaLnBrk="1" latinLnBrk="0" hangingPunct="1">
              <a:lnSpc>
                <a:spcPct val="8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+mj-lt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Font typeface="+mj-lt"/>
              <a:buNone/>
              <a:defRPr sz="1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2"/>
              </a:buClr>
              <a:buFont typeface="Wingdings" pitchFamily="2" charset="2"/>
              <a:buNone/>
              <a:defRPr sz="1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2"/>
              </a:buClr>
              <a:buFont typeface="Wingdings" pitchFamily="2" charset="2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GB" sz="1200" b="1" dirty="0"/>
              <a:t>Data Distribution Styles: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200" dirty="0"/>
              <a:t>Determines how data is distributed across nodes.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200" dirty="0"/>
              <a:t>Types: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sz="1100" b="1" dirty="0"/>
              <a:t>KEY</a:t>
            </a:r>
            <a:r>
              <a:rPr lang="en-GB" sz="1100" dirty="0"/>
              <a:t>: Distributes rows based on the values of one or more columns.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sz="1100" b="1" dirty="0"/>
              <a:t>EVEN</a:t>
            </a:r>
            <a:r>
              <a:rPr lang="en-GB" sz="1100" dirty="0"/>
              <a:t>: Distributes rows evenly across all nodes.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sz="1100" b="1" dirty="0"/>
              <a:t>ALL</a:t>
            </a:r>
            <a:r>
              <a:rPr lang="en-GB" sz="1100" dirty="0"/>
              <a:t>: Copies the entire table to every node.</a:t>
            </a:r>
            <a:endParaRPr lang="en-GB" sz="1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200" b="1" dirty="0"/>
              <a:t>Sort Keys</a:t>
            </a:r>
            <a:r>
              <a:rPr lang="en-GB" sz="1200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200" dirty="0"/>
              <a:t>Determines the order in which data is physically stored.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200" dirty="0"/>
              <a:t>Improves query performance by reducing the amount of data scanned.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200" dirty="0"/>
              <a:t>Types: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sz="1100" b="1" dirty="0"/>
              <a:t>Compound Sort Key</a:t>
            </a:r>
            <a:r>
              <a:rPr lang="en-GB" sz="1100" dirty="0"/>
              <a:t>: Sorts data based on a combination of columns.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sz="1100" b="1" dirty="0"/>
              <a:t>Interleaved Sort Key</a:t>
            </a:r>
            <a:r>
              <a:rPr lang="en-GB" sz="1100" dirty="0"/>
              <a:t>: Allows for efficient querying on multiple columns.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200" b="1" dirty="0"/>
              <a:t>Data loading and unloading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b="1" dirty="0"/>
              <a:t>Parallel Data Loading: </a:t>
            </a:r>
            <a:r>
              <a:rPr lang="en-GB" sz="1100" dirty="0"/>
              <a:t>Use COPY command with PARALLEL option to load data in parallel.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b="1" dirty="0"/>
              <a:t>Data Distribution</a:t>
            </a:r>
            <a:r>
              <a:rPr lang="en-GB" sz="1100" dirty="0"/>
              <a:t>: Pre-sort data files to align with Redshift's distribution key for optimal loading.</a:t>
            </a:r>
            <a:endParaRPr lang="en-GB" sz="11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b="1" dirty="0"/>
              <a:t>Optimized File Formats</a:t>
            </a:r>
            <a:r>
              <a:rPr lang="en-GB" sz="1100" dirty="0"/>
              <a:t>:</a:t>
            </a:r>
            <a:r>
              <a:rPr lang="en-GB" sz="1100" b="1" dirty="0"/>
              <a:t> </a:t>
            </a:r>
            <a:r>
              <a:rPr lang="en-GB" sz="1100" dirty="0"/>
              <a:t>Choose efficient file formats like AVRO, Parquet, or ORC for data loading/unloading.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b="1" dirty="0"/>
              <a:t>Data Compression</a:t>
            </a:r>
            <a:r>
              <a:rPr lang="en-GB" sz="1100" dirty="0"/>
              <a:t>: Compress data files to reduce storage and improve loading/unloading performance.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200" b="1" dirty="0"/>
              <a:t>Tools for Optimization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b="1" dirty="0"/>
              <a:t>AWS Glue</a:t>
            </a:r>
            <a:r>
              <a:rPr lang="en-GB" sz="1100" dirty="0"/>
              <a:t>: Use AWS Glue for data preparation and ETL tasks before loading into Redshift.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b="1" dirty="0"/>
              <a:t>Amazon EMR</a:t>
            </a:r>
            <a:r>
              <a:rPr lang="en-GB" sz="1100" dirty="0"/>
              <a:t>: Process and transform data using Amazon EMR before loading into Redshift.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b="1" dirty="0"/>
              <a:t>Data Pipeline</a:t>
            </a:r>
            <a:r>
              <a:rPr lang="en-GB" sz="1100" dirty="0"/>
              <a:t>: Orchestrate complex data workflows involving Redshift and other AWS services.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GB" sz="1100" b="1" dirty="0"/>
          </a:p>
          <a:p>
            <a:pPr lvl="2">
              <a:buFont typeface="Arial" panose="020B0604020202020204" pitchFamily="34" charset="0"/>
              <a:buChar char="•"/>
            </a:pPr>
            <a:endParaRPr lang="en-GB" sz="1100" dirty="0"/>
          </a:p>
          <a:p>
            <a:pPr lvl="2">
              <a:buFont typeface="Arial" panose="020B0604020202020204" pitchFamily="34" charset="0"/>
              <a:buChar char="•"/>
            </a:pPr>
            <a:endParaRPr lang="en-GB" sz="1100" dirty="0"/>
          </a:p>
          <a:p>
            <a:endParaRPr lang="en-DE" sz="1100" dirty="0"/>
          </a:p>
        </p:txBody>
      </p:sp>
    </p:spTree>
    <p:extLst>
      <p:ext uri="{BB962C8B-B14F-4D97-AF65-F5344CB8AC3E}">
        <p14:creationId xmlns:p14="http://schemas.microsoft.com/office/powerpoint/2010/main" val="169319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5C9169-40FC-F3BC-D747-50E8810F0BA3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3CE7C91-877C-44D6-9892-950E5E0626D1}" type="datetime1">
              <a:rPr lang="de-DE" smtClean="0"/>
              <a:t>20.06.2024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CA2F0-82F4-719F-4C71-0834692811E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© MHP Management- und IT-Beratung GmbH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556D2-8266-F3A5-A075-77C48725E7D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1FDB94-49DE-65CD-47A9-DBBE7755DAA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D51B129-2092-E93A-846F-E85D17427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000" b="1" dirty="0"/>
              <a:t>Securing Your Redshift Environment</a:t>
            </a:r>
            <a:endParaRPr lang="en-DE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15FECD96-6805-9F26-9C61-9840D1E3BB2C}"/>
              </a:ext>
            </a:extLst>
          </p:cNvPr>
          <p:cNvSpPr txBox="1">
            <a:spLocks/>
          </p:cNvSpPr>
          <p:nvPr/>
        </p:nvSpPr>
        <p:spPr bwMode="gray">
          <a:xfrm>
            <a:off x="406454" y="1057092"/>
            <a:ext cx="6697658" cy="5661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2"/>
              </a:buClr>
              <a:buSzPct val="100000"/>
              <a:buFont typeface="Wingdings" charset="2"/>
              <a:buNone/>
              <a:defRPr sz="140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237600" indent="-23760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1400" b="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478800" indent="-239102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720000" indent="-239102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37600" indent="-23760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40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39698" indent="0" algn="l" defTabSz="609393" rtl="0" eaLnBrk="1" latinLnBrk="0" hangingPunct="1">
              <a:lnSpc>
                <a:spcPct val="8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+mj-lt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Font typeface="+mj-lt"/>
              <a:buNone/>
              <a:defRPr sz="1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2"/>
              </a:buClr>
              <a:buFont typeface="Wingdings" pitchFamily="2" charset="2"/>
              <a:buNone/>
              <a:defRPr sz="1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2"/>
              </a:buClr>
              <a:buFont typeface="Wingdings" pitchFamily="2" charset="2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GB" sz="1200" b="1" dirty="0"/>
              <a:t>Access Control: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b="1" dirty="0"/>
              <a:t>IAM (Identity and Access Management)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sz="1100" dirty="0"/>
              <a:t>Assign minimum necessary permissions to IAM roles and security groups to reduce the risk of unauthorized access.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sz="1100" b="1" dirty="0"/>
              <a:t>Multi-Factor Authentication (MFA)</a:t>
            </a:r>
            <a:r>
              <a:rPr lang="en-GB" sz="1100" dirty="0"/>
              <a:t>: Enhance security with MFA for database access.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sz="1100" b="1" dirty="0"/>
              <a:t>Database User Roles and Permissions</a:t>
            </a:r>
            <a:r>
              <a:rPr lang="en-GB" sz="1100" dirty="0"/>
              <a:t>: Define granular permissions for database users and groups.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sz="1100" b="1" dirty="0"/>
              <a:t>Cluster Operations:</a:t>
            </a:r>
            <a:r>
              <a:rPr lang="en-GB" sz="1100" dirty="0"/>
              <a:t> Assign IAM roles to users or applications that need to perform management operations on Redshift clusters, such as cluster creation, deletion, or modification.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sz="1100" b="1" dirty="0"/>
              <a:t>Data Access:</a:t>
            </a:r>
            <a:r>
              <a:rPr lang="en-GB" sz="1100" dirty="0"/>
              <a:t> Use IAM roles to grant permissions for accessing specific Redshift databases, tables, or views based on the principle of least privilege.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sz="1100" b="1" dirty="0"/>
              <a:t>Integration with Other AWS Services:</a:t>
            </a:r>
            <a:r>
              <a:rPr lang="en-GB" sz="1100" dirty="0"/>
              <a:t> IAM roles facilitate secure integration with other AWS services like AWS Glue for ETL tasks or Amazon S3 for data loading.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400" b="1" dirty="0"/>
              <a:t>Security Groups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sz="1100" b="1" dirty="0"/>
              <a:t>Inbound Rules:</a:t>
            </a:r>
            <a:r>
              <a:rPr lang="en-GB" sz="1100" dirty="0"/>
              <a:t> Define rules to allow specific IP addresses, CIDR blocks, or other security groups to access Redshift clusters via designated ports (e.g., port 5439 for Redshift).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sz="1100" b="1" dirty="0"/>
              <a:t>Outbound Rules:</a:t>
            </a:r>
            <a:r>
              <a:rPr lang="en-GB" sz="1100" dirty="0"/>
              <a:t> Specify outbound traffic rules to control communication initiated by Redshift clusters to other resources within the VPC or external endpoints.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b="1" dirty="0"/>
              <a:t>VPCs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sz="1100" b="1" dirty="0"/>
              <a:t>Isolation:</a:t>
            </a:r>
            <a:r>
              <a:rPr lang="en-GB" sz="1100" dirty="0"/>
              <a:t> Place your Amazon Redshift clusters within a VPC to isolate them from the public internet and other AWS resources not explicitly allowed access.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sz="1100" b="1" dirty="0"/>
              <a:t>Private Subnets:</a:t>
            </a:r>
            <a:r>
              <a:rPr lang="en-GB" sz="1100" dirty="0"/>
              <a:t> Deploy Redshift clusters in private subnets within the VPC to prevent direct internet access and limit exposure to unauthorized access attempts.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sz="1100" b="1" dirty="0"/>
              <a:t>Routing and Access Control:</a:t>
            </a:r>
            <a:r>
              <a:rPr lang="en-GB" sz="1100" dirty="0"/>
              <a:t> Use route tables and network ACLs (Access Control Lists) within the VPC to manage inbound and outbound traffic flows to and from Redshift clusters.</a:t>
            </a:r>
            <a:endParaRPr lang="en-GB" sz="1100" b="1" dirty="0"/>
          </a:p>
          <a:p>
            <a:pPr lvl="1">
              <a:buFont typeface="Arial" panose="020B0604020202020204" pitchFamily="34" charset="0"/>
              <a:buChar char="•"/>
            </a:pPr>
            <a:endParaRPr lang="en-GB" sz="1100" dirty="0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EDF671A6-D959-24E1-4155-ABBFB272CEF1}"/>
              </a:ext>
            </a:extLst>
          </p:cNvPr>
          <p:cNvSpPr txBox="1">
            <a:spLocks/>
          </p:cNvSpPr>
          <p:nvPr/>
        </p:nvSpPr>
        <p:spPr bwMode="gray">
          <a:xfrm>
            <a:off x="7248128" y="1200878"/>
            <a:ext cx="4532832" cy="5661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2"/>
              </a:buClr>
              <a:buSzPct val="100000"/>
              <a:buFont typeface="Wingdings" charset="2"/>
              <a:buNone/>
              <a:defRPr sz="140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237600" indent="-23760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1400" b="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478800" indent="-239102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720000" indent="-239102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37600" indent="-23760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40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39698" indent="0" algn="l" defTabSz="609393" rtl="0" eaLnBrk="1" latinLnBrk="0" hangingPunct="1">
              <a:lnSpc>
                <a:spcPct val="8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+mj-lt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Font typeface="+mj-lt"/>
              <a:buNone/>
              <a:defRPr sz="1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2"/>
              </a:buClr>
              <a:buFont typeface="Wingdings" pitchFamily="2" charset="2"/>
              <a:buNone/>
              <a:defRPr sz="1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2"/>
              </a:buClr>
              <a:buFont typeface="Wingdings" pitchFamily="2" charset="2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chemeClr val="dk1"/>
                </a:solidFill>
              </a:rPr>
              <a:t>Data Encryption </a:t>
            </a:r>
            <a:r>
              <a:rPr lang="en-GB" sz="1200" b="1" dirty="0"/>
              <a:t>:</a:t>
            </a:r>
            <a:endParaRPr lang="en-GB" sz="12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b="1" dirty="0"/>
              <a:t>Encryption at Rest</a:t>
            </a:r>
            <a:r>
              <a:rPr lang="en-GB" sz="1100" dirty="0"/>
              <a:t>: Encrypt data stored in Redshift clusters using AWS KMS (Key Management Service) or HSM (Hardware Security Module).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b="1" dirty="0"/>
              <a:t>Encryption in Transit</a:t>
            </a:r>
            <a:r>
              <a:rPr lang="en-GB" sz="1100" dirty="0"/>
              <a:t>: Secure data transmission with SSL (Secure Sockets Layer) connections between client applications and Redshift clusters.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b="1" dirty="0"/>
              <a:t>Automatic Data Encryption</a:t>
            </a:r>
            <a:r>
              <a:rPr lang="en-GB" sz="1100" dirty="0"/>
              <a:t>: Enable automatic encryption for snapshots, backups, and replicas.</a:t>
            </a:r>
            <a:endParaRPr lang="en-GB" sz="11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1" dirty="0"/>
              <a:t>Monitoring &amp; Auditing:</a:t>
            </a:r>
            <a:endParaRPr lang="en-GB" sz="11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b="1" dirty="0"/>
              <a:t>CloudWatch Metrics</a:t>
            </a:r>
            <a:r>
              <a:rPr lang="en-GB" sz="1100" dirty="0"/>
              <a:t>: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sz="1100" dirty="0"/>
              <a:t>Gain insights into how your Redshift clusters are performing in real-time.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sz="1100" dirty="0"/>
              <a:t>Set alarms to alert you of potential issues before they impact users or applications.</a:t>
            </a:r>
            <a:endParaRPr lang="en-GB" sz="1100" b="1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GB" sz="1100" dirty="0"/>
              <a:t>Use metrics to optimize cluster configurations and resource allocation based on workload patterns.</a:t>
            </a:r>
            <a:endParaRPr lang="en-GB" sz="9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b="1" dirty="0"/>
              <a:t>AWS CloudTrail</a:t>
            </a:r>
            <a:r>
              <a:rPr lang="en-GB" sz="1100" dirty="0"/>
              <a:t>: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sz="1100" dirty="0"/>
              <a:t>Logs API calls made to Redshift, including who made the call, what actions were performed, and from where the request originated.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sz="1100" dirty="0"/>
              <a:t>Tracks changes to Redshift clusters, configurations, security settings, and other AWS resources, enabling you to understand the history of resource modifications.</a:t>
            </a:r>
            <a:endParaRPr lang="en-GB" sz="9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100" b="1" dirty="0"/>
              <a:t>VPC Flow Logs</a:t>
            </a:r>
            <a:r>
              <a:rPr lang="en-GB" sz="1100" dirty="0"/>
              <a:t>: Capture network traffic to and from Redshift clusters for security analysis.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GB" sz="1100" b="1" dirty="0"/>
          </a:p>
          <a:p>
            <a:pPr lvl="1">
              <a:buFont typeface="Arial" panose="020B0604020202020204" pitchFamily="34" charset="0"/>
              <a:buChar char="•"/>
            </a:pP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14997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ISPRING_RESOURCE_PATHS_HASH_PRESENTER" val="ddd969b99f4de63d55cbadae081c666c3411ba"/>
  <p:tag name="FINNOVA_CATEGORY" val="No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HP PowerPoint Template 2017">
  <a:themeElements>
    <a:clrScheme name="MHP">
      <a:dk1>
        <a:sysClr val="windowText" lastClr="000000"/>
      </a:dk1>
      <a:lt1>
        <a:sysClr val="window" lastClr="FFFFFF"/>
      </a:lt1>
      <a:dk2>
        <a:srgbClr val="575757"/>
      </a:dk2>
      <a:lt2>
        <a:srgbClr val="BEBEBE"/>
      </a:lt2>
      <a:accent1>
        <a:srgbClr val="000099"/>
      </a:accent1>
      <a:accent2>
        <a:srgbClr val="009BD2"/>
      </a:accent2>
      <a:accent3>
        <a:srgbClr val="9DCCE6"/>
      </a:accent3>
      <a:accent4>
        <a:srgbClr val="F5C500"/>
      </a:accent4>
      <a:accent5>
        <a:srgbClr val="87BC49"/>
      </a:accent5>
      <a:accent6>
        <a:srgbClr val="8FC087"/>
      </a:accent6>
      <a:hlink>
        <a:srgbClr val="000000"/>
      </a:hlink>
      <a:folHlink>
        <a:srgbClr val="000000"/>
      </a:folHlink>
    </a:clrScheme>
    <a:fontScheme name="MHP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80000"/>
          </a:lnSpc>
          <a:defRPr sz="1400" b="1" dirty="0" err="1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2"/>
          </a:solidFill>
          <a:miter lim="800000"/>
          <a:headEnd type="none" w="lg" len="med"/>
          <a:tailEnd type="none" w="lg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0000" indent="-180000" algn="l">
          <a:spcBef>
            <a:spcPts val="200"/>
          </a:spcBef>
          <a:spcAft>
            <a:spcPts val="200"/>
          </a:spcAft>
          <a:buClr>
            <a:schemeClr val="accent1"/>
          </a:buClr>
          <a:buFont typeface="Wingdings" panose="05000000000000000000" pitchFamily="2" charset="2"/>
          <a:buChar char="§"/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HP_Template_2018_16-9_DE_08_EXP" id="{E33D701B-B5D0-4F7E-A25A-EE1CA49B9468}" vid="{49FD3652-60DB-4E15-A215-3365BCE38AC5}"/>
    </a:ext>
  </a:extLst>
</a:theme>
</file>

<file path=ppt/theme/theme2.xml><?xml version="1.0" encoding="utf-8"?>
<a:theme xmlns:a="http://schemas.openxmlformats.org/drawingml/2006/main" name="Larissa">
  <a:themeElements>
    <a:clrScheme name="MHP">
      <a:dk1>
        <a:sysClr val="windowText" lastClr="000000"/>
      </a:dk1>
      <a:lt1>
        <a:sysClr val="window" lastClr="FFFFFF"/>
      </a:lt1>
      <a:dk2>
        <a:srgbClr val="575757"/>
      </a:dk2>
      <a:lt2>
        <a:srgbClr val="BEBEBE"/>
      </a:lt2>
      <a:accent1>
        <a:srgbClr val="000099"/>
      </a:accent1>
      <a:accent2>
        <a:srgbClr val="009BD2"/>
      </a:accent2>
      <a:accent3>
        <a:srgbClr val="9DCCE6"/>
      </a:accent3>
      <a:accent4>
        <a:srgbClr val="F5C500"/>
      </a:accent4>
      <a:accent5>
        <a:srgbClr val="87BC49"/>
      </a:accent5>
      <a:accent6>
        <a:srgbClr val="8FC087"/>
      </a:accent6>
      <a:hlink>
        <a:srgbClr val="000000"/>
      </a:hlink>
      <a:folHlink>
        <a:srgbClr val="000000"/>
      </a:folHlink>
    </a:clrScheme>
    <a:fontScheme name="MHP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80000"/>
          </a:lnSpc>
          <a:defRPr sz="1000" b="1" dirty="0" err="1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2"/>
          </a:solidFill>
          <a:miter lim="800000"/>
          <a:headEnd type="none" w="lg" len="med"/>
          <a:tailEnd type="none" w="lg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0000" indent="-180000" algn="l">
          <a:spcBef>
            <a:spcPts val="200"/>
          </a:spcBef>
          <a:spcAft>
            <a:spcPts val="200"/>
          </a:spcAft>
          <a:buClr>
            <a:schemeClr val="accent1"/>
          </a:buClr>
          <a:buFont typeface="Wingdings" panose="05000000000000000000" pitchFamily="2" charset="2"/>
          <a:buChar char="§"/>
          <a:defRPr sz="10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MHP">
      <a:dk1>
        <a:sysClr val="windowText" lastClr="000000"/>
      </a:dk1>
      <a:lt1>
        <a:sysClr val="window" lastClr="FFFFFF"/>
      </a:lt1>
      <a:dk2>
        <a:srgbClr val="575757"/>
      </a:dk2>
      <a:lt2>
        <a:srgbClr val="BEBEBE"/>
      </a:lt2>
      <a:accent1>
        <a:srgbClr val="000099"/>
      </a:accent1>
      <a:accent2>
        <a:srgbClr val="009BD2"/>
      </a:accent2>
      <a:accent3>
        <a:srgbClr val="9DCCE6"/>
      </a:accent3>
      <a:accent4>
        <a:srgbClr val="F5C500"/>
      </a:accent4>
      <a:accent5>
        <a:srgbClr val="87BC49"/>
      </a:accent5>
      <a:accent6>
        <a:srgbClr val="8FC087"/>
      </a:accent6>
      <a:hlink>
        <a:srgbClr val="000000"/>
      </a:hlink>
      <a:folHlink>
        <a:srgbClr val="000000"/>
      </a:folHlink>
    </a:clrScheme>
    <a:fontScheme name="MHP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80000"/>
          </a:lnSpc>
          <a:defRPr sz="1400" b="1" dirty="0" err="1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2"/>
          </a:solidFill>
          <a:miter lim="800000"/>
          <a:headEnd type="none" w="lg" len="med"/>
          <a:tailEnd type="none" w="lg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0000" indent="-180000">
          <a:spcBef>
            <a:spcPts val="200"/>
          </a:spcBef>
          <a:spcAft>
            <a:spcPts val="200"/>
          </a:spcAft>
          <a:buClr>
            <a:schemeClr val="accent1"/>
          </a:buClr>
          <a:buFont typeface="Wingdings" panose="05000000000000000000" pitchFamily="2" charset="2"/>
          <a:buChar char="§"/>
          <a:defRPr sz="1400" dirty="0" err="1" smtClean="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www.w3.org/XML/1998/namespace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sharepoint/v3/field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MHP PowerPoint Template 2017</Template>
  <TotalTime>2761</TotalTime>
  <Words>2814</Words>
  <Application>Microsoft Office PowerPoint</Application>
  <PresentationFormat>Widescreen</PresentationFormat>
  <Paragraphs>304</Paragraphs>
  <Slides>16</Slides>
  <Notes>9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MHP PowerPoint Template 2017</vt:lpstr>
      <vt:lpstr>PowerPoint Presentation</vt:lpstr>
      <vt:lpstr>Optimizing and securing data warehousing in the cloud with Amazon Redshift: Best practices and cost-benefit analysis</vt:lpstr>
      <vt:lpstr>Agenda</vt:lpstr>
      <vt:lpstr>Introduction: Data Warehousing</vt:lpstr>
      <vt:lpstr>Introduction: Amazon Redshift</vt:lpstr>
      <vt:lpstr>Overview of Amazon Redshift: Architecture</vt:lpstr>
      <vt:lpstr>Overview of Amazon Redshift: Features, and Capabilities</vt:lpstr>
      <vt:lpstr>Optimizing Amazon Redshift Performance</vt:lpstr>
      <vt:lpstr>Securing Your Redshift Environment</vt:lpstr>
      <vt:lpstr>Cost-Benefit Analysis</vt:lpstr>
      <vt:lpstr>Conclusion</vt:lpstr>
      <vt:lpstr>PowerPoint Presentation</vt:lpstr>
      <vt:lpstr>PowerPoint Presentation</vt:lpstr>
      <vt:lpstr>Erklärung der Textebenen,  Segoe UI, 20pt, blau</vt:lpstr>
      <vt:lpstr>Erklärung  der Layouts</vt:lpstr>
      <vt:lpstr>Erklärung  des Rasters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Peeyush Singh</dc:creator>
  <cp:lastModifiedBy>Singh, Peeyush (EXTERN: MHP)</cp:lastModifiedBy>
  <cp:revision>4</cp:revision>
  <cp:lastPrinted>2016-01-13T10:07:22Z</cp:lastPrinted>
  <dcterms:created xsi:type="dcterms:W3CDTF">2024-01-30T11:38:56Z</dcterms:created>
  <dcterms:modified xsi:type="dcterms:W3CDTF">2024-06-21T06:59:57Z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