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6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FE6F-1C59-46F6-B901-C33F5D28529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6DC3-F0C4-4C85-8D93-ABDE3FF8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FE6F-1C59-46F6-B901-C33F5D28529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6DC3-F0C4-4C85-8D93-ABDE3FF8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FE6F-1C59-46F6-B901-C33F5D28529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6DC3-F0C4-4C85-8D93-ABDE3FF8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FE6F-1C59-46F6-B901-C33F5D28529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6DC3-F0C4-4C85-8D93-ABDE3FF8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FE6F-1C59-46F6-B901-C33F5D28529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6DC3-F0C4-4C85-8D93-ABDE3FF8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FE6F-1C59-46F6-B901-C33F5D28529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6DC3-F0C4-4C85-8D93-ABDE3FF8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FE6F-1C59-46F6-B901-C33F5D28529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6DC3-F0C4-4C85-8D93-ABDE3FF8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FE6F-1C59-46F6-B901-C33F5D28529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6DC3-F0C4-4C85-8D93-ABDE3FF8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3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FE6F-1C59-46F6-B901-C33F5D28529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6DC3-F0C4-4C85-8D93-ABDE3FF8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9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FE6F-1C59-46F6-B901-C33F5D28529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6DC3-F0C4-4C85-8D93-ABDE3FF8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0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FE6F-1C59-46F6-B901-C33F5D28529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36DC3-F0C4-4C85-8D93-ABDE3FF8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FE6F-1C59-46F6-B901-C33F5D285299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6DC3-F0C4-4C85-8D93-ABDE3FF8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0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F54CB6-DCB8-4EDE-853F-635F5484E324}"/>
              </a:ext>
            </a:extLst>
          </p:cNvPr>
          <p:cNvSpPr/>
          <p:nvPr/>
        </p:nvSpPr>
        <p:spPr>
          <a:xfrm>
            <a:off x="3516146" y="1444853"/>
            <a:ext cx="4046599" cy="608220"/>
          </a:xfrm>
          <a:prstGeom prst="roundRect">
            <a:avLst/>
          </a:prstGeom>
          <a:solidFill>
            <a:srgbClr val="11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8F290D-3BAB-449B-B1D2-6B8CB79486E5}"/>
              </a:ext>
            </a:extLst>
          </p:cNvPr>
          <p:cNvSpPr/>
          <p:nvPr/>
        </p:nvSpPr>
        <p:spPr>
          <a:xfrm>
            <a:off x="3516146" y="2958445"/>
            <a:ext cx="4046599" cy="608220"/>
          </a:xfrm>
          <a:prstGeom prst="roundRect">
            <a:avLst/>
          </a:prstGeom>
          <a:solidFill>
            <a:srgbClr val="11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E2720F-1A2A-4FD4-8376-AFDADD24A46E}"/>
              </a:ext>
            </a:extLst>
          </p:cNvPr>
          <p:cNvSpPr/>
          <p:nvPr/>
        </p:nvSpPr>
        <p:spPr>
          <a:xfrm>
            <a:off x="3516146" y="2101604"/>
            <a:ext cx="4046599" cy="808310"/>
          </a:xfrm>
          <a:prstGeom prst="roundRect">
            <a:avLst/>
          </a:prstGeom>
          <a:solidFill>
            <a:srgbClr val="11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9C206B-06D8-49AC-AFF5-BC05AD052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48462"/>
              </p:ext>
            </p:extLst>
          </p:nvPr>
        </p:nvGraphicFramePr>
        <p:xfrm>
          <a:off x="1197308" y="1397000"/>
          <a:ext cx="642269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591">
                  <a:extLst>
                    <a:ext uri="{9D8B030D-6E8A-4147-A177-3AD203B41FA5}">
                      <a16:colId xmlns:a16="http://schemas.microsoft.com/office/drawing/2014/main" val="2741320292"/>
                    </a:ext>
                  </a:extLst>
                </a:gridCol>
                <a:gridCol w="4225101">
                  <a:extLst>
                    <a:ext uri="{9D8B030D-6E8A-4147-A177-3AD203B41FA5}">
                      <a16:colId xmlns:a16="http://schemas.microsoft.com/office/drawing/2014/main" val="3385721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latin typeface="Arial" panose="020B0604020202020204" pitchFamily="34" charset="0"/>
                        </a:rPr>
                        <a:t>Domain-Specific Libraries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Stream SQL, Online ML, Complex Event Processing, Graph Streams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41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latin typeface="Arial" panose="020B0604020202020204" pitchFamily="34" charset="0"/>
                        </a:rPr>
                        <a:t>Stream Compute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Flink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, Beam, Apex, Kafka-Streams, Storm, Spark Streaming</a:t>
                      </a:r>
                      <a:br>
                        <a:rPr lang="en-US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-IBM Streams, Microsoft Azure-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02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latin typeface="Arial" panose="020B0604020202020204" pitchFamily="34" charset="0"/>
                        </a:rPr>
                        <a:t>Stream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Kafka, Pravega</a:t>
                      </a:r>
                      <a:br>
                        <a:rPr lang="en-US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en-US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-Pub/Sub, Kinesis-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803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40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3</cp:revision>
  <cp:lastPrinted>2018-07-13T18:40:53Z</cp:lastPrinted>
  <dcterms:created xsi:type="dcterms:W3CDTF">2018-07-13T18:28:24Z</dcterms:created>
  <dcterms:modified xsi:type="dcterms:W3CDTF">2018-07-13T18:52:36Z</dcterms:modified>
</cp:coreProperties>
</file>