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403" autoAdjust="0"/>
  </p:normalViewPr>
  <p:slideViewPr>
    <p:cSldViewPr snapToGrid="0" snapToObjects="1">
      <p:cViewPr varScale="1">
        <p:scale>
          <a:sx n="68" d="100"/>
          <a:sy n="68" d="100"/>
        </p:scale>
        <p:origin x="147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17-May-20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17-May-20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17-May-20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Saket Saurabh</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3268</TotalTime>
  <Words>389</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Saurabh, Saket</cp:lastModifiedBy>
  <cp:revision>192</cp:revision>
  <dcterms:created xsi:type="dcterms:W3CDTF">2014-05-07T16:40:04Z</dcterms:created>
  <dcterms:modified xsi:type="dcterms:W3CDTF">2020-05-17T06:50:17Z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2e00b9-34e2-4b26-a577-af1fd0f9f7ee_Enabled">
    <vt:lpwstr>True</vt:lpwstr>
  </property>
  <property fmtid="{D5CDD505-2E9C-101B-9397-08002B2CF9AE}" pid="3" name="MSIP_Label_112e00b9-34e2-4b26-a577-af1fd0f9f7ee_SiteId">
    <vt:lpwstr>33440fc6-b7c7-412c-bb73-0e70b0198d5a</vt:lpwstr>
  </property>
  <property fmtid="{D5CDD505-2E9C-101B-9397-08002B2CF9AE}" pid="4" name="MSIP_Label_112e00b9-34e2-4b26-a577-af1fd0f9f7ee_Owner">
    <vt:lpwstr>saket.saurabh@atos.net</vt:lpwstr>
  </property>
  <property fmtid="{D5CDD505-2E9C-101B-9397-08002B2CF9AE}" pid="5" name="MSIP_Label_112e00b9-34e2-4b26-a577-af1fd0f9f7ee_SetDate">
    <vt:lpwstr>2020-05-17T06:50:16.6129842Z</vt:lpwstr>
  </property>
  <property fmtid="{D5CDD505-2E9C-101B-9397-08002B2CF9AE}" pid="6" name="MSIP_Label_112e00b9-34e2-4b26-a577-af1fd0f9f7ee_Name">
    <vt:lpwstr>Atos For Internal Use</vt:lpwstr>
  </property>
  <property fmtid="{D5CDD505-2E9C-101B-9397-08002B2CF9AE}" pid="7" name="MSIP_Label_112e00b9-34e2-4b26-a577-af1fd0f9f7ee_Application">
    <vt:lpwstr>Microsoft Azure Information Protection</vt:lpwstr>
  </property>
  <property fmtid="{D5CDD505-2E9C-101B-9397-08002B2CF9AE}" pid="8" name="MSIP_Label_112e00b9-34e2-4b26-a577-af1fd0f9f7ee_ActionId">
    <vt:lpwstr>f083c794-ea2a-41b0-98d4-700b62b88331</vt:lpwstr>
  </property>
  <property fmtid="{D5CDD505-2E9C-101B-9397-08002B2CF9AE}" pid="9" name="MSIP_Label_112e00b9-34e2-4b26-a577-af1fd0f9f7ee_Extended_MSFT_Method">
    <vt:lpwstr>Automatic</vt:lpwstr>
  </property>
  <property fmtid="{D5CDD505-2E9C-101B-9397-08002B2CF9AE}" pid="10" name="MSIP_Label_e463cba9-5f6c-478d-9329-7b2295e4e8ed_Enabled">
    <vt:lpwstr>True</vt:lpwstr>
  </property>
  <property fmtid="{D5CDD505-2E9C-101B-9397-08002B2CF9AE}" pid="11" name="MSIP_Label_e463cba9-5f6c-478d-9329-7b2295e4e8ed_SiteId">
    <vt:lpwstr>33440fc6-b7c7-412c-bb73-0e70b0198d5a</vt:lpwstr>
  </property>
  <property fmtid="{D5CDD505-2E9C-101B-9397-08002B2CF9AE}" pid="12" name="MSIP_Label_e463cba9-5f6c-478d-9329-7b2295e4e8ed_Owner">
    <vt:lpwstr>saket.saurabh@atos.net</vt:lpwstr>
  </property>
  <property fmtid="{D5CDD505-2E9C-101B-9397-08002B2CF9AE}" pid="13" name="MSIP_Label_e463cba9-5f6c-478d-9329-7b2295e4e8ed_SetDate">
    <vt:lpwstr>2020-05-17T06:50:16.6129842Z</vt:lpwstr>
  </property>
  <property fmtid="{D5CDD505-2E9C-101B-9397-08002B2CF9AE}" pid="14" name="MSIP_Label_e463cba9-5f6c-478d-9329-7b2295e4e8ed_Name">
    <vt:lpwstr>Atos For Internal Use - All Employees</vt:lpwstr>
  </property>
  <property fmtid="{D5CDD505-2E9C-101B-9397-08002B2CF9AE}" pid="15" name="MSIP_Label_e463cba9-5f6c-478d-9329-7b2295e4e8ed_Application">
    <vt:lpwstr>Microsoft Azure Information Protection</vt:lpwstr>
  </property>
  <property fmtid="{D5CDD505-2E9C-101B-9397-08002B2CF9AE}" pid="16" name="MSIP_Label_e463cba9-5f6c-478d-9329-7b2295e4e8ed_ActionId">
    <vt:lpwstr>f083c794-ea2a-41b0-98d4-700b62b88331</vt:lpwstr>
  </property>
  <property fmtid="{D5CDD505-2E9C-101B-9397-08002B2CF9AE}" pid="17" name="MSIP_Label_e463cba9-5f6c-478d-9329-7b2295e4e8ed_Parent">
    <vt:lpwstr>112e00b9-34e2-4b26-a577-af1fd0f9f7ee</vt:lpwstr>
  </property>
  <property fmtid="{D5CDD505-2E9C-101B-9397-08002B2CF9AE}" pid="18" name="MSIP_Label_e463cba9-5f6c-478d-9329-7b2295e4e8ed_Extended_MSFT_Method">
    <vt:lpwstr>Automatic</vt:lpwstr>
  </property>
  <property fmtid="{D5CDD505-2E9C-101B-9397-08002B2CF9AE}" pid="19" name="Sensitivity">
    <vt:lpwstr>Atos For Internal Use Atos For Internal Use - All Employees</vt:lpwstr>
  </property>
</Properties>
</file>