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DDVGu1FvTIK9vQXNNwxEyKEX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EF8B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0" y="2404531"/>
            <a:ext cx="9951868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Blood Bank Management System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Presentation by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GROUP-1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Benefits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IN" sz="2000" u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planning to start a Blood bank and you are concerned about managing the data so you require a database management system which maintain all details </a:t>
            </a:r>
            <a:r>
              <a:rPr lang="en-IN" sz="20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to blood bank</a:t>
            </a:r>
            <a:r>
              <a:rPr b="0" i="0" lang="en-IN" sz="2000" u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b="0" i="0" sz="2000" u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IN" sz="2000" u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Blood </a:t>
            </a:r>
            <a:r>
              <a:rPr lang="en-IN" sz="20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IN" sz="2000" u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 Management System is a well systemized and optimized solution for managing the whole syste</a:t>
            </a:r>
            <a:r>
              <a:rPr lang="en-IN" sz="2000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IN" sz="2000" u="none" strike="noStrike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ease by using CPP and it’s features like OOPs , STL and File Handling.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1615723" y="2474850"/>
            <a:ext cx="7211400" cy="369300"/>
          </a:xfrm>
          <a:prstGeom prst="rect">
            <a:avLst/>
          </a:prstGeom>
          <a:gradFill>
            <a:gsLst>
              <a:gs pos="0">
                <a:srgbClr val="FDF4F1"/>
              </a:gs>
              <a:gs pos="74000">
                <a:srgbClr val="F2A88D"/>
              </a:gs>
              <a:gs pos="83000">
                <a:srgbClr val="F2A88D"/>
              </a:gs>
              <a:gs pos="100000">
                <a:srgbClr val="F7C4B2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Can store all the details of all the entities properly.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1615724" y="3257550"/>
            <a:ext cx="7211400" cy="369300"/>
          </a:xfrm>
          <a:prstGeom prst="rect">
            <a:avLst/>
          </a:prstGeom>
          <a:gradFill>
            <a:gsLst>
              <a:gs pos="0">
                <a:srgbClr val="FDF4F1"/>
              </a:gs>
              <a:gs pos="74000">
                <a:srgbClr val="F2A88D"/>
              </a:gs>
              <a:gs pos="83000">
                <a:srgbClr val="F2A88D"/>
              </a:gs>
              <a:gs pos="100000">
                <a:srgbClr val="F7C4B2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Can perform various operations that are done by various entities.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1615724" y="4042925"/>
            <a:ext cx="7211400" cy="369300"/>
          </a:xfrm>
          <a:prstGeom prst="rect">
            <a:avLst/>
          </a:prstGeom>
          <a:gradFill>
            <a:gsLst>
              <a:gs pos="0">
                <a:srgbClr val="FDF4F1"/>
              </a:gs>
              <a:gs pos="74000">
                <a:srgbClr val="F2A88D"/>
              </a:gs>
              <a:gs pos="83000">
                <a:srgbClr val="F2A88D"/>
              </a:gs>
              <a:gs pos="100000">
                <a:srgbClr val="F7C4B2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Login, CRUD operations on Admin, Customer, Donor, Hospital.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1639399" y="4828325"/>
            <a:ext cx="7211400" cy="369300"/>
          </a:xfrm>
          <a:prstGeom prst="rect">
            <a:avLst/>
          </a:prstGeom>
          <a:gradFill>
            <a:gsLst>
              <a:gs pos="0">
                <a:srgbClr val="FDF4F1"/>
              </a:gs>
              <a:gs pos="74000">
                <a:srgbClr val="F2A88D"/>
              </a:gs>
              <a:gs pos="83000">
                <a:srgbClr val="F2A88D"/>
              </a:gs>
              <a:gs pos="100000">
                <a:srgbClr val="F7C4B2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Maintains different files for all the data of the entities.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b="0" i="0" lang="en-IN" sz="2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in work</a:t>
            </a:r>
            <a:endParaRPr i="0" sz="20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b="0" i="0" lang="en-IN" sz="2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organised way for managing the township easily</a:t>
            </a:r>
            <a:endParaRPr i="0" sz="20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b="0" i="0" lang="en-IN" sz="2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and fast retrieval of information</a:t>
            </a:r>
            <a:endParaRPr i="0" sz="20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b="0" i="0" lang="en-IN" sz="2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Decreases the load on the person as no need to manually check the database for information on any entity</a:t>
            </a:r>
            <a:endParaRPr i="0" sz="20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b="0" i="0" lang="en-IN" sz="2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update information</a:t>
            </a:r>
            <a:endParaRPr i="0" sz="20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b="0" i="0" lang="en-IN" sz="2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accounts to control and maintain security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837132" y="268697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2022-09-21T10:12:14Z</dcterms:created>
  <dc:creator>APPALA REDDY, NANDIKA</dc:creator>
</cp:coreProperties>
</file>