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0B2D-2BCB-45E2-92F7-12DEA4003656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8616-5570-4787-BC6B-988D4C357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41772" y="0"/>
            <a:ext cx="1752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29929" y="2507043"/>
            <a:ext cx="146304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Mitochondria as</a:t>
            </a:r>
          </a:p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blobs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3172" y="2621028"/>
            <a:ext cx="9906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Sharpest image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90155" y="3429000"/>
            <a:ext cx="109728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SVM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90155" y="1791015"/>
            <a:ext cx="109728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MLE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90155" y="2491929"/>
            <a:ext cx="109728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Logistic regression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90155" y="4061271"/>
            <a:ext cx="109728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Neural network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2590800"/>
            <a:ext cx="1005840" cy="647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Blob Features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Elbow Connector 15"/>
          <p:cNvCxnSpPr>
            <a:stCxn id="12" idx="3"/>
            <a:endCxn id="9" idx="1"/>
          </p:cNvCxnSpPr>
          <p:nvPr/>
        </p:nvCxnSpPr>
        <p:spPr>
          <a:xfrm flipV="1">
            <a:off x="4434840" y="2095815"/>
            <a:ext cx="555315" cy="818678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2" idx="1"/>
          </p:cNvCxnSpPr>
          <p:nvPr/>
        </p:nvCxnSpPr>
        <p:spPr>
          <a:xfrm flipV="1">
            <a:off x="3192969" y="2914493"/>
            <a:ext cx="236031" cy="116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5" idx="1"/>
          </p:cNvCxnSpPr>
          <p:nvPr/>
        </p:nvCxnSpPr>
        <p:spPr>
          <a:xfrm>
            <a:off x="1493772" y="2925828"/>
            <a:ext cx="236157" cy="3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3"/>
            <a:endCxn id="8" idx="1"/>
          </p:cNvCxnSpPr>
          <p:nvPr/>
        </p:nvCxnSpPr>
        <p:spPr>
          <a:xfrm>
            <a:off x="4434840" y="2914493"/>
            <a:ext cx="555315" cy="781207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0" idx="1"/>
          </p:cNvCxnSpPr>
          <p:nvPr/>
        </p:nvCxnSpPr>
        <p:spPr>
          <a:xfrm flipV="1">
            <a:off x="4434840" y="2911029"/>
            <a:ext cx="555315" cy="346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17" idx="1"/>
          </p:cNvCxnSpPr>
          <p:nvPr/>
        </p:nvCxnSpPr>
        <p:spPr>
          <a:xfrm rot="16200000" flipH="1">
            <a:off x="2254407" y="3552284"/>
            <a:ext cx="988914" cy="574831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00600" y="1295400"/>
            <a:ext cx="12284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+mj-lt"/>
              </a:rPr>
              <a:t>Classification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36280" y="4010464"/>
            <a:ext cx="1219200" cy="647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  <a:latin typeface="+mj-lt"/>
              </a:rPr>
              <a:t>Thumbnail Features</a:t>
            </a:r>
            <a:endParaRPr lang="en-US" sz="15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7" idx="3"/>
            <a:endCxn id="11" idx="1"/>
          </p:cNvCxnSpPr>
          <p:nvPr/>
        </p:nvCxnSpPr>
        <p:spPr>
          <a:xfrm flipV="1">
            <a:off x="4255480" y="4327971"/>
            <a:ext cx="734675" cy="61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Saksham Gautam</dc:creator>
  <cp:lastModifiedBy>Saksham Gautam</cp:lastModifiedBy>
  <cp:revision>7</cp:revision>
  <dcterms:created xsi:type="dcterms:W3CDTF">2012-03-15T13:57:52Z</dcterms:created>
  <dcterms:modified xsi:type="dcterms:W3CDTF">2012-03-15T22:39:21Z</dcterms:modified>
</cp:coreProperties>
</file>