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95800" y="0"/>
            <a:ext cx="18288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2507043"/>
            <a:ext cx="12954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Mitochondria as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blobs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3172" y="2621028"/>
            <a:ext cx="990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Sharpest image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6800" y="3429000"/>
            <a:ext cx="10668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SVM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6800" y="1791015"/>
            <a:ext cx="10668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MLE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6800" y="2491929"/>
            <a:ext cx="10668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Logistic regression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6800" y="4061271"/>
            <a:ext cx="1069848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Neural network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21942" y="2590800"/>
            <a:ext cx="1066800" cy="6473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Features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2" idx="3"/>
            <a:endCxn id="9" idx="1"/>
          </p:cNvCxnSpPr>
          <p:nvPr/>
        </p:nvCxnSpPr>
        <p:spPr>
          <a:xfrm flipV="1">
            <a:off x="4388742" y="2095815"/>
            <a:ext cx="488058" cy="81867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2" idx="1"/>
          </p:cNvCxnSpPr>
          <p:nvPr/>
        </p:nvCxnSpPr>
        <p:spPr>
          <a:xfrm flipV="1">
            <a:off x="3048000" y="2914493"/>
            <a:ext cx="273942" cy="116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5" idx="1"/>
          </p:cNvCxnSpPr>
          <p:nvPr/>
        </p:nvCxnSpPr>
        <p:spPr>
          <a:xfrm>
            <a:off x="1493772" y="2925828"/>
            <a:ext cx="258828" cy="3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8" idx="1"/>
          </p:cNvCxnSpPr>
          <p:nvPr/>
        </p:nvCxnSpPr>
        <p:spPr>
          <a:xfrm>
            <a:off x="4388742" y="2914493"/>
            <a:ext cx="488058" cy="781207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0" idx="1"/>
          </p:cNvCxnSpPr>
          <p:nvPr/>
        </p:nvCxnSpPr>
        <p:spPr>
          <a:xfrm flipV="1">
            <a:off x="4388742" y="2911029"/>
            <a:ext cx="488058" cy="346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11" idx="1"/>
          </p:cNvCxnSpPr>
          <p:nvPr/>
        </p:nvCxnSpPr>
        <p:spPr>
          <a:xfrm rot="16200000" flipH="1">
            <a:off x="3147186" y="2598357"/>
            <a:ext cx="982728" cy="2476500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00600" y="1295400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Prediction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Saksham Gautam</dc:creator>
  <cp:lastModifiedBy>Saksham Gautam</cp:lastModifiedBy>
  <cp:revision>4</cp:revision>
  <dcterms:created xsi:type="dcterms:W3CDTF">2012-03-15T13:57:52Z</dcterms:created>
  <dcterms:modified xsi:type="dcterms:W3CDTF">2012-03-15T14:21:21Z</dcterms:modified>
</cp:coreProperties>
</file>