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1A5E1-CD69-4E6D-A9F8-9AB68CED8790}" v="2180" dt="2019-12-06T18:14:44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thak preenja" userId="4677b49e1366fc69" providerId="Windows Live" clId="Web-{A221A5E1-CD69-4E6D-A9F8-9AB68CED8790}"/>
    <pc:docChg chg="addSld modSld addMainMaster delMainMaster">
      <pc:chgData name="sarthak preenja" userId="4677b49e1366fc69" providerId="Windows Live" clId="Web-{A221A5E1-CD69-4E6D-A9F8-9AB68CED8790}" dt="2019-12-06T18:14:44.624" v="2164" actId="20577"/>
      <pc:docMkLst>
        <pc:docMk/>
      </pc:docMkLst>
      <pc:sldChg chg="addSp delSp modSp mod setBg modClrScheme setClrOvrMap chgLayout">
        <pc:chgData name="sarthak preenja" userId="4677b49e1366fc69" providerId="Windows Live" clId="Web-{A221A5E1-CD69-4E6D-A9F8-9AB68CED8790}" dt="2019-12-06T17:31:27.714" v="579"/>
        <pc:sldMkLst>
          <pc:docMk/>
          <pc:sldMk cId="109857222" sldId="256"/>
        </pc:sldMkLst>
        <pc:spChg chg="mod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arthak preenja" userId="4677b49e1366fc69" providerId="Windows Live" clId="Web-{A221A5E1-CD69-4E6D-A9F8-9AB68CED8790}" dt="2019-12-06T17:15:14.152" v="38"/>
          <ac:spMkLst>
            <pc:docMk/>
            <pc:sldMk cId="109857222" sldId="256"/>
            <ac:spMk id="9" creationId="{6482F060-A4AF-4E0B-B364-7C6BA4AE9C03}"/>
          </ac:spMkLst>
        </pc:spChg>
        <pc:spChg chg="add del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13" creationId="{2644B391-9BFE-445C-A9EC-F544BB85FBC7}"/>
          </ac:spMkLst>
        </pc:spChg>
        <pc:spChg chg="add del">
          <ac:chgData name="sarthak preenja" userId="4677b49e1366fc69" providerId="Windows Live" clId="Web-{A221A5E1-CD69-4E6D-A9F8-9AB68CED8790}" dt="2019-12-06T17:15:14.090" v="37"/>
          <ac:spMkLst>
            <pc:docMk/>
            <pc:sldMk cId="109857222" sldId="256"/>
            <ac:spMk id="16" creationId="{6B695AA2-4B70-477F-AF90-536B720A1343}"/>
          </ac:spMkLst>
        </pc:spChg>
        <pc:spChg chg="add del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18" creationId="{80F26E69-87D9-4655-AE7B-280A87AA3CAD}"/>
          </ac:spMkLst>
        </pc:spChg>
        <pc:spChg chg="add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20" creationId="{0E7CA313-2F4B-4574-8399-12EF6A1BF292}"/>
          </ac:spMkLst>
        </pc:spChg>
        <pc:spChg chg="add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21" creationId="{2644B391-9BFE-445C-A9EC-F544BB85FBC7}"/>
          </ac:spMkLst>
        </pc:spChg>
        <pc:spChg chg="add">
          <ac:chgData name="sarthak preenja" userId="4677b49e1366fc69" providerId="Windows Live" clId="Web-{A221A5E1-CD69-4E6D-A9F8-9AB68CED8790}" dt="2019-12-06T17:31:27.714" v="579"/>
          <ac:spMkLst>
            <pc:docMk/>
            <pc:sldMk cId="109857222" sldId="256"/>
            <ac:spMk id="22" creationId="{80F26E69-87D9-4655-AE7B-280A87AA3CAD}"/>
          </ac:spMkLst>
        </pc:spChg>
        <pc:spChg chg="add del">
          <ac:chgData name="sarthak preenja" userId="4677b49e1366fc69" providerId="Windows Live" clId="Web-{A221A5E1-CD69-4E6D-A9F8-9AB68CED8790}" dt="2019-12-06T17:31:27.698" v="578"/>
          <ac:spMkLst>
            <pc:docMk/>
            <pc:sldMk cId="109857222" sldId="256"/>
            <ac:spMk id="23" creationId="{A6020133-135E-4D08-9F4A-D76B87578CCD}"/>
          </ac:spMkLst>
        </pc:spChg>
        <pc:spChg chg="add del">
          <ac:chgData name="sarthak preenja" userId="4677b49e1366fc69" providerId="Windows Live" clId="Web-{A221A5E1-CD69-4E6D-A9F8-9AB68CED8790}" dt="2019-12-06T17:31:27.698" v="578"/>
          <ac:spMkLst>
            <pc:docMk/>
            <pc:sldMk cId="109857222" sldId="256"/>
            <ac:spMk id="25" creationId="{0E7CA313-2F4B-4574-8399-12EF6A1BF292}"/>
          </ac:spMkLst>
        </pc:spChg>
        <pc:spChg chg="add del">
          <ac:chgData name="sarthak preenja" userId="4677b49e1366fc69" providerId="Windows Live" clId="Web-{A221A5E1-CD69-4E6D-A9F8-9AB68CED8790}" dt="2019-12-06T17:31:27.698" v="578"/>
          <ac:spMkLst>
            <pc:docMk/>
            <pc:sldMk cId="109857222" sldId="256"/>
            <ac:spMk id="27" creationId="{2644B391-9BFE-445C-A9EC-F544BB85FBC7}"/>
          </ac:spMkLst>
        </pc:spChg>
        <pc:spChg chg="add del">
          <ac:chgData name="sarthak preenja" userId="4677b49e1366fc69" providerId="Windows Live" clId="Web-{A221A5E1-CD69-4E6D-A9F8-9AB68CED8790}" dt="2019-12-06T17:31:27.698" v="578"/>
          <ac:spMkLst>
            <pc:docMk/>
            <pc:sldMk cId="109857222" sldId="256"/>
            <ac:spMk id="29" creationId="{80F26E69-87D9-4655-AE7B-280A87AA3CAD}"/>
          </ac:spMkLst>
        </pc:spChg>
        <pc:picChg chg="add mod ord">
          <ac:chgData name="sarthak preenja" userId="4677b49e1366fc69" providerId="Windows Live" clId="Web-{A221A5E1-CD69-4E6D-A9F8-9AB68CED8790}" dt="2019-12-06T17:31:27.714" v="579"/>
          <ac:picMkLst>
            <pc:docMk/>
            <pc:sldMk cId="109857222" sldId="256"/>
            <ac:picMk id="4" creationId="{3C10B57E-16BE-4063-BA38-8285BD483A66}"/>
          </ac:picMkLst>
        </pc:picChg>
        <pc:picChg chg="add mod ord">
          <ac:chgData name="sarthak preenja" userId="4677b49e1366fc69" providerId="Windows Live" clId="Web-{A221A5E1-CD69-4E6D-A9F8-9AB68CED8790}" dt="2019-12-06T17:31:27.714" v="579"/>
          <ac:picMkLst>
            <pc:docMk/>
            <pc:sldMk cId="109857222" sldId="256"/>
            <ac:picMk id="5" creationId="{E62B676D-ACAD-4B56-A02D-6A99068D6AE7}"/>
          </ac:picMkLst>
        </pc:picChg>
        <pc:cxnChg chg="add del">
          <ac:chgData name="sarthak preenja" userId="4677b49e1366fc69" providerId="Windows Live" clId="Web-{A221A5E1-CD69-4E6D-A9F8-9AB68CED8790}" dt="2019-12-06T17:15:14.152" v="38"/>
          <ac:cxnSpMkLst>
            <pc:docMk/>
            <pc:sldMk cId="109857222" sldId="256"/>
            <ac:cxnSpMk id="11" creationId="{B9EB6DAA-2F0C-43D5-A577-15D5D2C4E3F5}"/>
          </ac:cxnSpMkLst>
        </pc:cxnChg>
        <pc:cxnChg chg="add del">
          <ac:chgData name="sarthak preenja" userId="4677b49e1366fc69" providerId="Windows Live" clId="Web-{A221A5E1-CD69-4E6D-A9F8-9AB68CED8790}" dt="2019-12-06T17:31:27.698" v="578"/>
          <ac:cxnSpMkLst>
            <pc:docMk/>
            <pc:sldMk cId="109857222" sldId="256"/>
            <ac:cxnSpMk id="31" creationId="{A5EECEE2-745A-4C3E-9A46-1B2ACCDC02D0}"/>
          </ac:cxnSpMkLst>
        </pc:cxnChg>
      </pc:sldChg>
      <pc:sldChg chg="addSp delSp modSp new mod setBg">
        <pc:chgData name="sarthak preenja" userId="4677b49e1366fc69" providerId="Windows Live" clId="Web-{A221A5E1-CD69-4E6D-A9F8-9AB68CED8790}" dt="2019-12-06T17:31:38.620" v="580"/>
        <pc:sldMkLst>
          <pc:docMk/>
          <pc:sldMk cId="343551129" sldId="257"/>
        </pc:sldMkLst>
        <pc:spChg chg="mod">
          <ac:chgData name="sarthak preenja" userId="4677b49e1366fc69" providerId="Windows Live" clId="Web-{A221A5E1-CD69-4E6D-A9F8-9AB68CED8790}" dt="2019-12-06T17:31:38.620" v="580"/>
          <ac:spMkLst>
            <pc:docMk/>
            <pc:sldMk cId="343551129" sldId="257"/>
            <ac:spMk id="2" creationId="{B0344756-FA93-4CA4-8EB9-B0C3A33DFD47}"/>
          </ac:spMkLst>
        </pc:spChg>
        <pc:spChg chg="del mod">
          <ac:chgData name="sarthak preenja" userId="4677b49e1366fc69" providerId="Windows Live" clId="Web-{A221A5E1-CD69-4E6D-A9F8-9AB68CED8790}" dt="2019-12-06T17:31:38.620" v="580"/>
          <ac:spMkLst>
            <pc:docMk/>
            <pc:sldMk cId="343551129" sldId="257"/>
            <ac:spMk id="3" creationId="{303499D7-4C9D-4651-88A9-38EFB95CE18C}"/>
          </ac:spMkLst>
        </pc:spChg>
        <pc:graphicFrameChg chg="add">
          <ac:chgData name="sarthak preenja" userId="4677b49e1366fc69" providerId="Windows Live" clId="Web-{A221A5E1-CD69-4E6D-A9F8-9AB68CED8790}" dt="2019-12-06T17:31:38.620" v="580"/>
          <ac:graphicFrameMkLst>
            <pc:docMk/>
            <pc:sldMk cId="343551129" sldId="257"/>
            <ac:graphicFrameMk id="5" creationId="{95071B28-581A-421F-8844-DE61124D2AA0}"/>
          </ac:graphicFrameMkLst>
        </pc:graphicFrameChg>
      </pc:sldChg>
      <pc:sldChg chg="addSp modSp new mod setBg">
        <pc:chgData name="sarthak preenja" userId="4677b49e1366fc69" providerId="Windows Live" clId="Web-{A221A5E1-CD69-4E6D-A9F8-9AB68CED8790}" dt="2019-12-06T17:35:20.451" v="757"/>
        <pc:sldMkLst>
          <pc:docMk/>
          <pc:sldMk cId="132088949" sldId="258"/>
        </pc:sldMkLst>
        <pc:spChg chg="mod">
          <ac:chgData name="sarthak preenja" userId="4677b49e1366fc69" providerId="Windows Live" clId="Web-{A221A5E1-CD69-4E6D-A9F8-9AB68CED8790}" dt="2019-12-06T17:35:20.451" v="757"/>
          <ac:spMkLst>
            <pc:docMk/>
            <pc:sldMk cId="132088949" sldId="258"/>
            <ac:spMk id="2" creationId="{1B5D64C8-5BC0-4E4C-BA75-9B71FF83CA42}"/>
          </ac:spMkLst>
        </pc:spChg>
        <pc:spChg chg="mod">
          <ac:chgData name="sarthak preenja" userId="4677b49e1366fc69" providerId="Windows Live" clId="Web-{A221A5E1-CD69-4E6D-A9F8-9AB68CED8790}" dt="2019-12-06T17:35:20.451" v="757"/>
          <ac:spMkLst>
            <pc:docMk/>
            <pc:sldMk cId="132088949" sldId="258"/>
            <ac:spMk id="3" creationId="{9190F4DB-F2F5-46E4-9FE8-911C53A42ED3}"/>
          </ac:spMkLst>
        </pc:spChg>
        <pc:spChg chg="add">
          <ac:chgData name="sarthak preenja" userId="4677b49e1366fc69" providerId="Windows Live" clId="Web-{A221A5E1-CD69-4E6D-A9F8-9AB68CED8790}" dt="2019-12-06T17:35:20.451" v="757"/>
          <ac:spMkLst>
            <pc:docMk/>
            <pc:sldMk cId="132088949" sldId="258"/>
            <ac:spMk id="9" creationId="{282E2A95-1A08-4118-83C6-B1CA5648E075}"/>
          </ac:spMkLst>
        </pc:spChg>
        <pc:spChg chg="add">
          <ac:chgData name="sarthak preenja" userId="4677b49e1366fc69" providerId="Windows Live" clId="Web-{A221A5E1-CD69-4E6D-A9F8-9AB68CED8790}" dt="2019-12-06T17:35:20.451" v="757"/>
          <ac:spMkLst>
            <pc:docMk/>
            <pc:sldMk cId="132088949" sldId="258"/>
            <ac:spMk id="11" creationId="{68DC0EC7-60EA-4BD3-BC04-D547DE1B2891}"/>
          </ac:spMkLst>
        </pc:spChg>
        <pc:spChg chg="add">
          <ac:chgData name="sarthak preenja" userId="4677b49e1366fc69" providerId="Windows Live" clId="Web-{A221A5E1-CD69-4E6D-A9F8-9AB68CED8790}" dt="2019-12-06T17:35:20.451" v="757"/>
          <ac:spMkLst>
            <pc:docMk/>
            <pc:sldMk cId="132088949" sldId="258"/>
            <ac:spMk id="13" creationId="{2FFEFC7E-85EE-4AC9-A351-FBEB13A1D622}"/>
          </ac:spMkLst>
        </pc:spChg>
        <pc:spChg chg="add">
          <ac:chgData name="sarthak preenja" userId="4677b49e1366fc69" providerId="Windows Live" clId="Web-{A221A5E1-CD69-4E6D-A9F8-9AB68CED8790}" dt="2019-12-06T17:35:20.451" v="757"/>
          <ac:spMkLst>
            <pc:docMk/>
            <pc:sldMk cId="132088949" sldId="258"/>
            <ac:spMk id="15" creationId="{CB2511BB-FC4C-45F3-94EB-661D6806C942}"/>
          </ac:spMkLst>
        </pc:spChg>
        <pc:picChg chg="add mod ord">
          <ac:chgData name="sarthak preenja" userId="4677b49e1366fc69" providerId="Windows Live" clId="Web-{A221A5E1-CD69-4E6D-A9F8-9AB68CED8790}" dt="2019-12-06T17:35:20.451" v="757"/>
          <ac:picMkLst>
            <pc:docMk/>
            <pc:sldMk cId="132088949" sldId="258"/>
            <ac:picMk id="4" creationId="{523E055C-313A-41B9-97C6-D65E71CD6C60}"/>
          </ac:picMkLst>
        </pc:picChg>
      </pc:sldChg>
      <pc:sldChg chg="addSp modSp new mod setBg setClrOvrMap">
        <pc:chgData name="sarthak preenja" userId="4677b49e1366fc69" providerId="Windows Live" clId="Web-{A221A5E1-CD69-4E6D-A9F8-9AB68CED8790}" dt="2019-12-06T17:38:49.922" v="814"/>
        <pc:sldMkLst>
          <pc:docMk/>
          <pc:sldMk cId="577959421" sldId="259"/>
        </pc:sldMkLst>
        <pc:spChg chg="mod">
          <ac:chgData name="sarthak preenja" userId="4677b49e1366fc69" providerId="Windows Live" clId="Web-{A221A5E1-CD69-4E6D-A9F8-9AB68CED8790}" dt="2019-12-06T17:38:49.922" v="814"/>
          <ac:spMkLst>
            <pc:docMk/>
            <pc:sldMk cId="577959421" sldId="259"/>
            <ac:spMk id="2" creationId="{76A0AEBE-4B3A-4966-89A4-A855D8E4B4A3}"/>
          </ac:spMkLst>
        </pc:spChg>
        <pc:spChg chg="mod">
          <ac:chgData name="sarthak preenja" userId="4677b49e1366fc69" providerId="Windows Live" clId="Web-{A221A5E1-CD69-4E6D-A9F8-9AB68CED8790}" dt="2019-12-06T17:38:49.922" v="814"/>
          <ac:spMkLst>
            <pc:docMk/>
            <pc:sldMk cId="577959421" sldId="259"/>
            <ac:spMk id="3" creationId="{2663DBE6-5C36-4EE6-9760-D8CA4EDD3273}"/>
          </ac:spMkLst>
        </pc:spChg>
        <pc:spChg chg="add">
          <ac:chgData name="sarthak preenja" userId="4677b49e1366fc69" providerId="Windows Live" clId="Web-{A221A5E1-CD69-4E6D-A9F8-9AB68CED8790}" dt="2019-12-06T17:38:49.922" v="814"/>
          <ac:spMkLst>
            <pc:docMk/>
            <pc:sldMk cId="577959421" sldId="259"/>
            <ac:spMk id="9" creationId="{282E2A95-1A08-4118-83C6-B1CA5648E075}"/>
          </ac:spMkLst>
        </pc:spChg>
        <pc:spChg chg="add">
          <ac:chgData name="sarthak preenja" userId="4677b49e1366fc69" providerId="Windows Live" clId="Web-{A221A5E1-CD69-4E6D-A9F8-9AB68CED8790}" dt="2019-12-06T17:38:49.922" v="814"/>
          <ac:spMkLst>
            <pc:docMk/>
            <pc:sldMk cId="577959421" sldId="259"/>
            <ac:spMk id="11" creationId="{2FFEFC7E-85EE-4AC9-A351-FBEB13A1D622}"/>
          </ac:spMkLst>
        </pc:spChg>
        <pc:spChg chg="add">
          <ac:chgData name="sarthak preenja" userId="4677b49e1366fc69" providerId="Windows Live" clId="Web-{A221A5E1-CD69-4E6D-A9F8-9AB68CED8790}" dt="2019-12-06T17:38:49.922" v="814"/>
          <ac:spMkLst>
            <pc:docMk/>
            <pc:sldMk cId="577959421" sldId="259"/>
            <ac:spMk id="13" creationId="{CB2511BB-FC4C-45F3-94EB-661D6806C942}"/>
          </ac:spMkLst>
        </pc:spChg>
        <pc:spChg chg="add">
          <ac:chgData name="sarthak preenja" userId="4677b49e1366fc69" providerId="Windows Live" clId="Web-{A221A5E1-CD69-4E6D-A9F8-9AB68CED8790}" dt="2019-12-06T17:38:49.922" v="814"/>
          <ac:spMkLst>
            <pc:docMk/>
            <pc:sldMk cId="577959421" sldId="259"/>
            <ac:spMk id="15" creationId="{68DC0EC7-60EA-4BD3-BC04-D547DE1B2891}"/>
          </ac:spMkLst>
        </pc:spChg>
        <pc:picChg chg="add mod">
          <ac:chgData name="sarthak preenja" userId="4677b49e1366fc69" providerId="Windows Live" clId="Web-{A221A5E1-CD69-4E6D-A9F8-9AB68CED8790}" dt="2019-12-06T17:38:49.922" v="814"/>
          <ac:picMkLst>
            <pc:docMk/>
            <pc:sldMk cId="577959421" sldId="259"/>
            <ac:picMk id="4" creationId="{B9F03158-FD9D-4197-8161-B18648C99B64}"/>
          </ac:picMkLst>
        </pc:picChg>
      </pc:sldChg>
      <pc:sldChg chg="addSp delSp modSp new mod setBg setClrOvrMap">
        <pc:chgData name="sarthak preenja" userId="4677b49e1366fc69" providerId="Windows Live" clId="Web-{A221A5E1-CD69-4E6D-A9F8-9AB68CED8790}" dt="2019-12-06T17:40:47.992" v="892"/>
        <pc:sldMkLst>
          <pc:docMk/>
          <pc:sldMk cId="906269745" sldId="260"/>
        </pc:sldMkLst>
        <pc:spChg chg="mod">
          <ac:chgData name="sarthak preenja" userId="4677b49e1366fc69" providerId="Windows Live" clId="Web-{A221A5E1-CD69-4E6D-A9F8-9AB68CED8790}" dt="2019-12-06T17:40:47.992" v="892"/>
          <ac:spMkLst>
            <pc:docMk/>
            <pc:sldMk cId="906269745" sldId="260"/>
            <ac:spMk id="2" creationId="{9C893C9D-BBD6-4F29-94E2-59E6ECB9E3E7}"/>
          </ac:spMkLst>
        </pc:spChg>
        <pc:spChg chg="mod">
          <ac:chgData name="sarthak preenja" userId="4677b49e1366fc69" providerId="Windows Live" clId="Web-{A221A5E1-CD69-4E6D-A9F8-9AB68CED8790}" dt="2019-12-06T17:40:47.992" v="892"/>
          <ac:spMkLst>
            <pc:docMk/>
            <pc:sldMk cId="906269745" sldId="260"/>
            <ac:spMk id="3" creationId="{CA7EDE08-BCE2-43BF-9B1F-5B7786B5F3D2}"/>
          </ac:spMkLst>
        </pc:spChg>
        <pc:spChg chg="add">
          <ac:chgData name="sarthak preenja" userId="4677b49e1366fc69" providerId="Windows Live" clId="Web-{A221A5E1-CD69-4E6D-A9F8-9AB68CED8790}" dt="2019-12-06T17:40:47.992" v="892"/>
          <ac:spMkLst>
            <pc:docMk/>
            <pc:sldMk cId="906269745" sldId="260"/>
            <ac:spMk id="6" creationId="{2DC4AA0A-D9C3-4A0B-990D-1BCB0022A696}"/>
          </ac:spMkLst>
        </pc:spChg>
        <pc:spChg chg="add">
          <ac:chgData name="sarthak preenja" userId="4677b49e1366fc69" providerId="Windows Live" clId="Web-{A221A5E1-CD69-4E6D-A9F8-9AB68CED8790}" dt="2019-12-06T17:40:47.992" v="892"/>
          <ac:spMkLst>
            <pc:docMk/>
            <pc:sldMk cId="906269745" sldId="260"/>
            <ac:spMk id="7" creationId="{370878C7-7719-40BD-AA97-751A85670594}"/>
          </ac:spMkLst>
        </pc:spChg>
        <pc:spChg chg="add">
          <ac:chgData name="sarthak preenja" userId="4677b49e1366fc69" providerId="Windows Live" clId="Web-{A221A5E1-CD69-4E6D-A9F8-9AB68CED8790}" dt="2019-12-06T17:40:47.992" v="892"/>
          <ac:spMkLst>
            <pc:docMk/>
            <pc:sldMk cId="906269745" sldId="260"/>
            <ac:spMk id="8" creationId="{1D9D3865-C494-4C4A-8495-8245E905469D}"/>
          </ac:spMkLst>
        </pc:spChg>
        <pc:spChg chg="add del">
          <ac:chgData name="sarthak preenja" userId="4677b49e1366fc69" providerId="Windows Live" clId="Web-{A221A5E1-CD69-4E6D-A9F8-9AB68CED8790}" dt="2019-12-06T17:40:26.769" v="885"/>
          <ac:spMkLst>
            <pc:docMk/>
            <pc:sldMk cId="906269745" sldId="260"/>
            <ac:spMk id="9" creationId="{2DC4AA0A-D9C3-4A0B-990D-1BCB0022A696}"/>
          </ac:spMkLst>
        </pc:spChg>
        <pc:spChg chg="add del">
          <ac:chgData name="sarthak preenja" userId="4677b49e1366fc69" providerId="Windows Live" clId="Web-{A221A5E1-CD69-4E6D-A9F8-9AB68CED8790}" dt="2019-12-06T17:40:26.769" v="885"/>
          <ac:spMkLst>
            <pc:docMk/>
            <pc:sldMk cId="906269745" sldId="260"/>
            <ac:spMk id="11" creationId="{370878C7-7719-40BD-AA97-751A85670594}"/>
          </ac:spMkLst>
        </pc:spChg>
        <pc:spChg chg="add del">
          <ac:chgData name="sarthak preenja" userId="4677b49e1366fc69" providerId="Windows Live" clId="Web-{A221A5E1-CD69-4E6D-A9F8-9AB68CED8790}" dt="2019-12-06T17:40:26.769" v="885"/>
          <ac:spMkLst>
            <pc:docMk/>
            <pc:sldMk cId="906269745" sldId="260"/>
            <ac:spMk id="13" creationId="{1D9D3865-C494-4C4A-8495-8245E905469D}"/>
          </ac:spMkLst>
        </pc:spChg>
        <pc:picChg chg="add mod ord">
          <ac:chgData name="sarthak preenja" userId="4677b49e1366fc69" providerId="Windows Live" clId="Web-{A221A5E1-CD69-4E6D-A9F8-9AB68CED8790}" dt="2019-12-06T17:40:47.992" v="892"/>
          <ac:picMkLst>
            <pc:docMk/>
            <pc:sldMk cId="906269745" sldId="260"/>
            <ac:picMk id="4" creationId="{ECCD17A7-A721-4CAD-B460-A8F2589ABAA4}"/>
          </ac:picMkLst>
        </pc:picChg>
        <pc:cxnChg chg="add">
          <ac:chgData name="sarthak preenja" userId="4677b49e1366fc69" providerId="Windows Live" clId="Web-{A221A5E1-CD69-4E6D-A9F8-9AB68CED8790}" dt="2019-12-06T17:40:47.992" v="892"/>
          <ac:cxnSpMkLst>
            <pc:docMk/>
            <pc:sldMk cId="906269745" sldId="260"/>
            <ac:cxnSpMk id="10" creationId="{B78EE79F-FCAA-4CF9-9746-730B51FC4CB3}"/>
          </ac:cxnSpMkLst>
        </pc:cxnChg>
        <pc:cxnChg chg="add del">
          <ac:chgData name="sarthak preenja" userId="4677b49e1366fc69" providerId="Windows Live" clId="Web-{A221A5E1-CD69-4E6D-A9F8-9AB68CED8790}" dt="2019-12-06T17:40:26.769" v="885"/>
          <ac:cxnSpMkLst>
            <pc:docMk/>
            <pc:sldMk cId="906269745" sldId="260"/>
            <ac:cxnSpMk id="15" creationId="{B78EE79F-FCAA-4CF9-9746-730B51FC4CB3}"/>
          </ac:cxnSpMkLst>
        </pc:cxnChg>
      </pc:sldChg>
      <pc:sldChg chg="addSp delSp modSp new mod setBg">
        <pc:chgData name="sarthak preenja" userId="4677b49e1366fc69" providerId="Windows Live" clId="Web-{A221A5E1-CD69-4E6D-A9F8-9AB68CED8790}" dt="2019-12-06T17:43:33.844" v="965"/>
        <pc:sldMkLst>
          <pc:docMk/>
          <pc:sldMk cId="3353988006" sldId="261"/>
        </pc:sldMkLst>
        <pc:spChg chg="mo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2" creationId="{6A09AE67-348D-4D8A-A35B-FE0F47A4B32D}"/>
          </ac:spMkLst>
        </pc:spChg>
        <pc:spChg chg="mo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3" creationId="{9B8FE880-C587-45EE-A767-8FB6383D7EAA}"/>
          </ac:spMkLst>
        </pc:spChg>
        <pc:spChg chg="del">
          <ac:chgData name="sarthak preenja" userId="4677b49e1366fc69" providerId="Windows Live" clId="Web-{A221A5E1-CD69-4E6D-A9F8-9AB68CED8790}" dt="2019-12-06T17:41:59.184" v="957"/>
          <ac:spMkLst>
            <pc:docMk/>
            <pc:sldMk cId="3353988006" sldId="261"/>
            <ac:spMk id="4" creationId="{A9E7A13B-DE16-4ECA-98CB-A34D9B1336B0}"/>
          </ac:spMkLst>
        </pc:spChg>
        <pc:spChg chg="ad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7" creationId="{1E94681D-2A4C-4A8D-B9B5-31D440D0328D}"/>
          </ac:spMkLst>
        </pc:spChg>
        <pc:spChg chg="ad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8" creationId="{FB65ABA3-820C-4D75-9437-9EFA1ADFE134}"/>
          </ac:spMkLst>
        </pc:spChg>
        <pc:spChg chg="ad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9" creationId="{036BF2FB-90D8-48DB-BD34-D040CDCFF208}"/>
          </ac:spMkLst>
        </pc:spChg>
        <pc:spChg chg="add del">
          <ac:chgData name="sarthak preenja" userId="4677b49e1366fc69" providerId="Windows Live" clId="Web-{A221A5E1-CD69-4E6D-A9F8-9AB68CED8790}" dt="2019-12-06T17:43:33.828" v="964"/>
          <ac:spMkLst>
            <pc:docMk/>
            <pc:sldMk cId="3353988006" sldId="261"/>
            <ac:spMk id="10" creationId="{1E94681D-2A4C-4A8D-B9B5-31D440D0328D}"/>
          </ac:spMkLst>
        </pc:spChg>
        <pc:spChg chg="ad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11" creationId="{CD64F326-929E-45E2-B54D-DC7E17207734}"/>
          </ac:spMkLst>
        </pc:spChg>
        <pc:spChg chg="add del">
          <ac:chgData name="sarthak preenja" userId="4677b49e1366fc69" providerId="Windows Live" clId="Web-{A221A5E1-CD69-4E6D-A9F8-9AB68CED8790}" dt="2019-12-06T17:43:33.828" v="964"/>
          <ac:spMkLst>
            <pc:docMk/>
            <pc:sldMk cId="3353988006" sldId="261"/>
            <ac:spMk id="12" creationId="{FB65ABA3-820C-4D75-9437-9EFA1ADFE134}"/>
          </ac:spMkLst>
        </pc:spChg>
        <pc:spChg chg="add">
          <ac:chgData name="sarthak preenja" userId="4677b49e1366fc69" providerId="Windows Live" clId="Web-{A221A5E1-CD69-4E6D-A9F8-9AB68CED8790}" dt="2019-12-06T17:43:33.844" v="965"/>
          <ac:spMkLst>
            <pc:docMk/>
            <pc:sldMk cId="3353988006" sldId="261"/>
            <ac:spMk id="13" creationId="{7BFCDFD7-7B3B-4ED9-B533-34D0B37244F1}"/>
          </ac:spMkLst>
        </pc:spChg>
        <pc:spChg chg="add del">
          <ac:chgData name="sarthak preenja" userId="4677b49e1366fc69" providerId="Windows Live" clId="Web-{A221A5E1-CD69-4E6D-A9F8-9AB68CED8790}" dt="2019-12-06T17:43:33.828" v="964"/>
          <ac:spMkLst>
            <pc:docMk/>
            <pc:sldMk cId="3353988006" sldId="261"/>
            <ac:spMk id="14" creationId="{036BF2FB-90D8-48DB-BD34-D040CDCFF208}"/>
          </ac:spMkLst>
        </pc:spChg>
        <pc:spChg chg="add del">
          <ac:chgData name="sarthak preenja" userId="4677b49e1366fc69" providerId="Windows Live" clId="Web-{A221A5E1-CD69-4E6D-A9F8-9AB68CED8790}" dt="2019-12-06T17:43:33.828" v="964"/>
          <ac:spMkLst>
            <pc:docMk/>
            <pc:sldMk cId="3353988006" sldId="261"/>
            <ac:spMk id="16" creationId="{78632963-757B-40C2-BB84-FC6107A54DAD}"/>
          </ac:spMkLst>
        </pc:spChg>
        <pc:spChg chg="add del">
          <ac:chgData name="sarthak preenja" userId="4677b49e1366fc69" providerId="Windows Live" clId="Web-{A221A5E1-CD69-4E6D-A9F8-9AB68CED8790}" dt="2019-12-06T17:43:33.828" v="964"/>
          <ac:spMkLst>
            <pc:docMk/>
            <pc:sldMk cId="3353988006" sldId="261"/>
            <ac:spMk id="18" creationId="{2853AE55-7E35-44B0-89F1-3F52B262AF33}"/>
          </ac:spMkLst>
        </pc:spChg>
        <pc:spChg chg="add del">
          <ac:chgData name="sarthak preenja" userId="4677b49e1366fc69" providerId="Windows Live" clId="Web-{A221A5E1-CD69-4E6D-A9F8-9AB68CED8790}" dt="2019-12-06T17:43:33.828" v="964"/>
          <ac:spMkLst>
            <pc:docMk/>
            <pc:sldMk cId="3353988006" sldId="261"/>
            <ac:spMk id="20" creationId="{DBC4BE4D-4B50-4F51-9F85-4B5D60B02D81}"/>
          </ac:spMkLst>
        </pc:spChg>
        <pc:picChg chg="add mod ord">
          <ac:chgData name="sarthak preenja" userId="4677b49e1366fc69" providerId="Windows Live" clId="Web-{A221A5E1-CD69-4E6D-A9F8-9AB68CED8790}" dt="2019-12-06T17:43:33.844" v="965"/>
          <ac:picMkLst>
            <pc:docMk/>
            <pc:sldMk cId="3353988006" sldId="261"/>
            <ac:picMk id="5" creationId="{A72F21E8-FDC5-4290-85BD-55812B8C85DB}"/>
          </ac:picMkLst>
        </pc:picChg>
      </pc:sldChg>
      <pc:sldChg chg="addSp modSp new mod setBg setClrOvrMap">
        <pc:chgData name="sarthak preenja" userId="4677b49e1366fc69" providerId="Windows Live" clId="Web-{A221A5E1-CD69-4E6D-A9F8-9AB68CED8790}" dt="2019-12-06T17:44:24.719" v="1003" actId="20577"/>
        <pc:sldMkLst>
          <pc:docMk/>
          <pc:sldMk cId="3943148310" sldId="262"/>
        </pc:sldMkLst>
        <pc:spChg chg="mod">
          <ac:chgData name="sarthak preenja" userId="4677b49e1366fc69" providerId="Windows Live" clId="Web-{A221A5E1-CD69-4E6D-A9F8-9AB68CED8790}" dt="2019-12-06T17:44:24.719" v="1003" actId="20577"/>
          <ac:spMkLst>
            <pc:docMk/>
            <pc:sldMk cId="3943148310" sldId="262"/>
            <ac:spMk id="2" creationId="{4ED5F666-281C-497D-880E-4E124E81E353}"/>
          </ac:spMkLst>
        </pc:spChg>
        <pc:spChg chg="mod">
          <ac:chgData name="sarthak preenja" userId="4677b49e1366fc69" providerId="Windows Live" clId="Web-{A221A5E1-CD69-4E6D-A9F8-9AB68CED8790}" dt="2019-12-06T17:44:13.235" v="990"/>
          <ac:spMkLst>
            <pc:docMk/>
            <pc:sldMk cId="3943148310" sldId="262"/>
            <ac:spMk id="3" creationId="{437CB2F8-DDFC-42EB-A74B-2AA30092CBC1}"/>
          </ac:spMkLst>
        </pc:spChg>
        <pc:spChg chg="add">
          <ac:chgData name="sarthak preenja" userId="4677b49e1366fc69" providerId="Windows Live" clId="Web-{A221A5E1-CD69-4E6D-A9F8-9AB68CED8790}" dt="2019-12-06T17:44:13.235" v="990"/>
          <ac:spMkLst>
            <pc:docMk/>
            <pc:sldMk cId="3943148310" sldId="262"/>
            <ac:spMk id="9" creationId="{282E2A95-1A08-4118-83C6-B1CA5648E075}"/>
          </ac:spMkLst>
        </pc:spChg>
        <pc:spChg chg="add">
          <ac:chgData name="sarthak preenja" userId="4677b49e1366fc69" providerId="Windows Live" clId="Web-{A221A5E1-CD69-4E6D-A9F8-9AB68CED8790}" dt="2019-12-06T17:44:13.235" v="990"/>
          <ac:spMkLst>
            <pc:docMk/>
            <pc:sldMk cId="3943148310" sldId="262"/>
            <ac:spMk id="11" creationId="{2FFEFC7E-85EE-4AC9-A351-FBEB13A1D622}"/>
          </ac:spMkLst>
        </pc:spChg>
        <pc:spChg chg="add">
          <ac:chgData name="sarthak preenja" userId="4677b49e1366fc69" providerId="Windows Live" clId="Web-{A221A5E1-CD69-4E6D-A9F8-9AB68CED8790}" dt="2019-12-06T17:44:13.235" v="990"/>
          <ac:spMkLst>
            <pc:docMk/>
            <pc:sldMk cId="3943148310" sldId="262"/>
            <ac:spMk id="13" creationId="{CB2511BB-FC4C-45F3-94EB-661D6806C942}"/>
          </ac:spMkLst>
        </pc:spChg>
        <pc:spChg chg="add">
          <ac:chgData name="sarthak preenja" userId="4677b49e1366fc69" providerId="Windows Live" clId="Web-{A221A5E1-CD69-4E6D-A9F8-9AB68CED8790}" dt="2019-12-06T17:44:13.235" v="990"/>
          <ac:spMkLst>
            <pc:docMk/>
            <pc:sldMk cId="3943148310" sldId="262"/>
            <ac:spMk id="15" creationId="{68DC0EC7-60EA-4BD3-BC04-D547DE1B2891}"/>
          </ac:spMkLst>
        </pc:spChg>
        <pc:picChg chg="add mod">
          <ac:chgData name="sarthak preenja" userId="4677b49e1366fc69" providerId="Windows Live" clId="Web-{A221A5E1-CD69-4E6D-A9F8-9AB68CED8790}" dt="2019-12-06T17:44:13.235" v="990"/>
          <ac:picMkLst>
            <pc:docMk/>
            <pc:sldMk cId="3943148310" sldId="262"/>
            <ac:picMk id="4" creationId="{2599E7E4-A8AC-4FE9-8C91-20A93C17F96C}"/>
          </ac:picMkLst>
        </pc:picChg>
      </pc:sldChg>
      <pc:sldChg chg="addSp modSp new mod setBg">
        <pc:chgData name="sarthak preenja" userId="4677b49e1366fc69" providerId="Windows Live" clId="Web-{A221A5E1-CD69-4E6D-A9F8-9AB68CED8790}" dt="2019-12-06T17:45:47.861" v="1056"/>
        <pc:sldMkLst>
          <pc:docMk/>
          <pc:sldMk cId="950001903" sldId="263"/>
        </pc:sldMkLst>
        <pc:spChg chg="mod">
          <ac:chgData name="sarthak preenja" userId="4677b49e1366fc69" providerId="Windows Live" clId="Web-{A221A5E1-CD69-4E6D-A9F8-9AB68CED8790}" dt="2019-12-06T17:45:47.861" v="1056"/>
          <ac:spMkLst>
            <pc:docMk/>
            <pc:sldMk cId="950001903" sldId="263"/>
            <ac:spMk id="2" creationId="{A0C27887-A2CF-4F34-B30B-5351DB10557C}"/>
          </ac:spMkLst>
        </pc:spChg>
        <pc:spChg chg="mod">
          <ac:chgData name="sarthak preenja" userId="4677b49e1366fc69" providerId="Windows Live" clId="Web-{A221A5E1-CD69-4E6D-A9F8-9AB68CED8790}" dt="2019-12-06T17:45:47.861" v="1056"/>
          <ac:spMkLst>
            <pc:docMk/>
            <pc:sldMk cId="950001903" sldId="263"/>
            <ac:spMk id="3" creationId="{6544372A-722E-430D-A26D-5DCA3103FFE1}"/>
          </ac:spMkLst>
        </pc:spChg>
        <pc:spChg chg="add">
          <ac:chgData name="sarthak preenja" userId="4677b49e1366fc69" providerId="Windows Live" clId="Web-{A221A5E1-CD69-4E6D-A9F8-9AB68CED8790}" dt="2019-12-06T17:45:47.861" v="1056"/>
          <ac:spMkLst>
            <pc:docMk/>
            <pc:sldMk cId="950001903" sldId="263"/>
            <ac:spMk id="9" creationId="{78632963-757B-40C2-BB84-FC6107A54DAD}"/>
          </ac:spMkLst>
        </pc:spChg>
        <pc:spChg chg="add">
          <ac:chgData name="sarthak preenja" userId="4677b49e1366fc69" providerId="Windows Live" clId="Web-{A221A5E1-CD69-4E6D-A9F8-9AB68CED8790}" dt="2019-12-06T17:45:47.861" v="1056"/>
          <ac:spMkLst>
            <pc:docMk/>
            <pc:sldMk cId="950001903" sldId="263"/>
            <ac:spMk id="11" creationId="{EE0D13DB-D099-4541-888D-DE0186F1C8F0}"/>
          </ac:spMkLst>
        </pc:spChg>
        <pc:spChg chg="add">
          <ac:chgData name="sarthak preenja" userId="4677b49e1366fc69" providerId="Windows Live" clId="Web-{A221A5E1-CD69-4E6D-A9F8-9AB68CED8790}" dt="2019-12-06T17:45:47.861" v="1056"/>
          <ac:spMkLst>
            <pc:docMk/>
            <pc:sldMk cId="950001903" sldId="263"/>
            <ac:spMk id="13" creationId="{2853AE55-7E35-44B0-89F1-3F52B262AF33}"/>
          </ac:spMkLst>
        </pc:spChg>
        <pc:spChg chg="add">
          <ac:chgData name="sarthak preenja" userId="4677b49e1366fc69" providerId="Windows Live" clId="Web-{A221A5E1-CD69-4E6D-A9F8-9AB68CED8790}" dt="2019-12-06T17:45:47.861" v="1056"/>
          <ac:spMkLst>
            <pc:docMk/>
            <pc:sldMk cId="950001903" sldId="263"/>
            <ac:spMk id="15" creationId="{DBC4BE4D-4B50-4F51-9F85-4B5D60B02D81}"/>
          </ac:spMkLst>
        </pc:spChg>
        <pc:picChg chg="add mod ord">
          <ac:chgData name="sarthak preenja" userId="4677b49e1366fc69" providerId="Windows Live" clId="Web-{A221A5E1-CD69-4E6D-A9F8-9AB68CED8790}" dt="2019-12-06T17:45:47.861" v="1056"/>
          <ac:picMkLst>
            <pc:docMk/>
            <pc:sldMk cId="950001903" sldId="263"/>
            <ac:picMk id="4" creationId="{49D29950-A37A-4142-95E3-6898E34A9CCB}"/>
          </ac:picMkLst>
        </pc:picChg>
      </pc:sldChg>
      <pc:sldChg chg="modSp new">
        <pc:chgData name="sarthak preenja" userId="4677b49e1366fc69" providerId="Windows Live" clId="Web-{A221A5E1-CD69-4E6D-A9F8-9AB68CED8790}" dt="2019-12-06T17:56:05.259" v="1287" actId="20577"/>
        <pc:sldMkLst>
          <pc:docMk/>
          <pc:sldMk cId="2661021119" sldId="264"/>
        </pc:sldMkLst>
        <pc:spChg chg="mod">
          <ac:chgData name="sarthak preenja" userId="4677b49e1366fc69" providerId="Windows Live" clId="Web-{A221A5E1-CD69-4E6D-A9F8-9AB68CED8790}" dt="2019-12-06T17:52:42.647" v="1116" actId="20577"/>
          <ac:spMkLst>
            <pc:docMk/>
            <pc:sldMk cId="2661021119" sldId="264"/>
            <ac:spMk id="2" creationId="{DEE6F77E-A3B8-49EB-9B71-23B4E9519EA3}"/>
          </ac:spMkLst>
        </pc:spChg>
        <pc:spChg chg="mod">
          <ac:chgData name="sarthak preenja" userId="4677b49e1366fc69" providerId="Windows Live" clId="Web-{A221A5E1-CD69-4E6D-A9F8-9AB68CED8790}" dt="2019-12-06T17:56:05.259" v="1287" actId="20577"/>
          <ac:spMkLst>
            <pc:docMk/>
            <pc:sldMk cId="2661021119" sldId="264"/>
            <ac:spMk id="3" creationId="{F8504544-39B7-43D9-AF87-8935871E4EF6}"/>
          </ac:spMkLst>
        </pc:spChg>
      </pc:sldChg>
      <pc:sldChg chg="addSp modSp new">
        <pc:chgData name="sarthak preenja" userId="4677b49e1366fc69" providerId="Windows Live" clId="Web-{A221A5E1-CD69-4E6D-A9F8-9AB68CED8790}" dt="2019-12-06T17:58:19.636" v="1304" actId="14100"/>
        <pc:sldMkLst>
          <pc:docMk/>
          <pc:sldMk cId="199165170" sldId="265"/>
        </pc:sldMkLst>
        <pc:picChg chg="add mod">
          <ac:chgData name="sarthak preenja" userId="4677b49e1366fc69" providerId="Windows Live" clId="Web-{A221A5E1-CD69-4E6D-A9F8-9AB68CED8790}" dt="2019-12-06T17:56:19.790" v="1293" actId="14100"/>
          <ac:picMkLst>
            <pc:docMk/>
            <pc:sldMk cId="199165170" sldId="265"/>
            <ac:picMk id="2" creationId="{04163221-D4ED-4069-8644-08BA0AC887D6}"/>
          </ac:picMkLst>
        </pc:picChg>
        <pc:picChg chg="add mod">
          <ac:chgData name="sarthak preenja" userId="4677b49e1366fc69" providerId="Windows Live" clId="Web-{A221A5E1-CD69-4E6D-A9F8-9AB68CED8790}" dt="2019-12-06T17:57:24.448" v="1301" actId="1076"/>
          <ac:picMkLst>
            <pc:docMk/>
            <pc:sldMk cId="199165170" sldId="265"/>
            <ac:picMk id="4" creationId="{6F23CB92-5A42-45DE-8B6E-66E2227144D9}"/>
          </ac:picMkLst>
        </pc:picChg>
        <pc:picChg chg="add mod">
          <ac:chgData name="sarthak preenja" userId="4677b49e1366fc69" providerId="Windows Live" clId="Web-{A221A5E1-CD69-4E6D-A9F8-9AB68CED8790}" dt="2019-12-06T17:58:19.636" v="1304" actId="14100"/>
          <ac:picMkLst>
            <pc:docMk/>
            <pc:sldMk cId="199165170" sldId="265"/>
            <ac:picMk id="6" creationId="{2D6DF1C0-E433-423E-9F4F-D56E6EBCB8B9}"/>
          </ac:picMkLst>
        </pc:picChg>
      </pc:sldChg>
      <pc:sldChg chg="addSp modSp new">
        <pc:chgData name="sarthak preenja" userId="4677b49e1366fc69" providerId="Windows Live" clId="Web-{A221A5E1-CD69-4E6D-A9F8-9AB68CED8790}" dt="2019-12-06T17:59:32.371" v="1310" actId="14100"/>
        <pc:sldMkLst>
          <pc:docMk/>
          <pc:sldMk cId="2701635926" sldId="266"/>
        </pc:sldMkLst>
        <pc:picChg chg="add mod">
          <ac:chgData name="sarthak preenja" userId="4677b49e1366fc69" providerId="Windows Live" clId="Web-{A221A5E1-CD69-4E6D-A9F8-9AB68CED8790}" dt="2019-12-06T17:59:32.371" v="1310" actId="14100"/>
          <ac:picMkLst>
            <pc:docMk/>
            <pc:sldMk cId="2701635926" sldId="266"/>
            <ac:picMk id="2" creationId="{854BC0C9-EECF-4C7E-AF4B-4B7CE1000106}"/>
          </ac:picMkLst>
        </pc:picChg>
      </pc:sldChg>
      <pc:sldChg chg="addSp modSp new">
        <pc:chgData name="sarthak preenja" userId="4677b49e1366fc69" providerId="Windows Live" clId="Web-{A221A5E1-CD69-4E6D-A9F8-9AB68CED8790}" dt="2019-12-06T18:00:58.513" v="1317" actId="14100"/>
        <pc:sldMkLst>
          <pc:docMk/>
          <pc:sldMk cId="1981835662" sldId="267"/>
        </pc:sldMkLst>
        <pc:picChg chg="add mod">
          <ac:chgData name="sarthak preenja" userId="4677b49e1366fc69" providerId="Windows Live" clId="Web-{A221A5E1-CD69-4E6D-A9F8-9AB68CED8790}" dt="2019-12-06T18:00:58.513" v="1317" actId="14100"/>
          <ac:picMkLst>
            <pc:docMk/>
            <pc:sldMk cId="1981835662" sldId="267"/>
            <ac:picMk id="2" creationId="{1738F154-A9A5-41ED-BAAE-3A7977DAA49F}"/>
          </ac:picMkLst>
        </pc:picChg>
      </pc:sldChg>
      <pc:sldChg chg="modSp new">
        <pc:chgData name="sarthak preenja" userId="4677b49e1366fc69" providerId="Windows Live" clId="Web-{A221A5E1-CD69-4E6D-A9F8-9AB68CED8790}" dt="2019-12-06T18:04:57" v="1628" actId="20577"/>
        <pc:sldMkLst>
          <pc:docMk/>
          <pc:sldMk cId="3553926819" sldId="268"/>
        </pc:sldMkLst>
        <pc:spChg chg="mod">
          <ac:chgData name="sarthak preenja" userId="4677b49e1366fc69" providerId="Windows Live" clId="Web-{A221A5E1-CD69-4E6D-A9F8-9AB68CED8790}" dt="2019-12-06T18:04:57" v="1628" actId="20577"/>
          <ac:spMkLst>
            <pc:docMk/>
            <pc:sldMk cId="3553926819" sldId="268"/>
            <ac:spMk id="2" creationId="{A8A2663C-E42D-45EE-8D29-D9B882CF8A9B}"/>
          </ac:spMkLst>
        </pc:spChg>
        <pc:spChg chg="mod">
          <ac:chgData name="sarthak preenja" userId="4677b49e1366fc69" providerId="Windows Live" clId="Web-{A221A5E1-CD69-4E6D-A9F8-9AB68CED8790}" dt="2019-12-06T18:02:55.202" v="1488" actId="20577"/>
          <ac:spMkLst>
            <pc:docMk/>
            <pc:sldMk cId="3553926819" sldId="268"/>
            <ac:spMk id="3" creationId="{B0828E4E-F71D-4A3B-9F87-F57609F6D80F}"/>
          </ac:spMkLst>
        </pc:spChg>
        <pc:spChg chg="mod">
          <ac:chgData name="sarthak preenja" userId="4677b49e1366fc69" providerId="Windows Live" clId="Web-{A221A5E1-CD69-4E6D-A9F8-9AB68CED8790}" dt="2019-12-06T18:04:49.063" v="1626" actId="20577"/>
          <ac:spMkLst>
            <pc:docMk/>
            <pc:sldMk cId="3553926819" sldId="268"/>
            <ac:spMk id="4" creationId="{F64AF375-BE78-4B6D-9602-7013966AF199}"/>
          </ac:spMkLst>
        </pc:spChg>
      </pc:sldChg>
      <pc:sldChg chg="addSp modSp new mod setBg">
        <pc:chgData name="sarthak preenja" userId="4677b49e1366fc69" providerId="Windows Live" clId="Web-{A221A5E1-CD69-4E6D-A9F8-9AB68CED8790}" dt="2019-12-06T18:14:44.624" v="2163" actId="20577"/>
        <pc:sldMkLst>
          <pc:docMk/>
          <pc:sldMk cId="3864231859" sldId="269"/>
        </pc:sldMkLst>
        <pc:spChg chg="mod">
          <ac:chgData name="sarthak preenja" userId="4677b49e1366fc69" providerId="Windows Live" clId="Web-{A221A5E1-CD69-4E6D-A9F8-9AB68CED8790}" dt="2019-12-06T18:14:44.624" v="2163" actId="20577"/>
          <ac:spMkLst>
            <pc:docMk/>
            <pc:sldMk cId="3864231859" sldId="269"/>
            <ac:spMk id="2" creationId="{2EE61DA8-A5EB-429F-A38A-CAAADC50A140}"/>
          </ac:spMkLst>
        </pc:spChg>
        <pc:spChg chg="mod">
          <ac:chgData name="sarthak preenja" userId="4677b49e1366fc69" providerId="Windows Live" clId="Web-{A221A5E1-CD69-4E6D-A9F8-9AB68CED8790}" dt="2019-12-06T18:14:00.186" v="2156"/>
          <ac:spMkLst>
            <pc:docMk/>
            <pc:sldMk cId="3864231859" sldId="269"/>
            <ac:spMk id="3" creationId="{3E7A33E5-3F9D-4FC7-9B92-F38A8D264929}"/>
          </ac:spMkLst>
        </pc:spChg>
        <pc:spChg chg="add">
          <ac:chgData name="sarthak preenja" userId="4677b49e1366fc69" providerId="Windows Live" clId="Web-{A221A5E1-CD69-4E6D-A9F8-9AB68CED8790}" dt="2019-12-06T18:14:00.186" v="2156"/>
          <ac:spMkLst>
            <pc:docMk/>
            <pc:sldMk cId="3864231859" sldId="269"/>
            <ac:spMk id="11" creationId="{77B2BA5B-1894-4AF7-A31A-68B310384EB4}"/>
          </ac:spMkLst>
        </pc:spChg>
        <pc:spChg chg="add">
          <ac:chgData name="sarthak preenja" userId="4677b49e1366fc69" providerId="Windows Live" clId="Web-{A221A5E1-CD69-4E6D-A9F8-9AB68CED8790}" dt="2019-12-06T18:14:00.186" v="2156"/>
          <ac:spMkLst>
            <pc:docMk/>
            <pc:sldMk cId="3864231859" sldId="269"/>
            <ac:spMk id="13" creationId="{3F8292AA-2164-4B18-AEBD-CC13F4CA6F02}"/>
          </ac:spMkLst>
        </pc:spChg>
        <pc:spChg chg="add">
          <ac:chgData name="sarthak preenja" userId="4677b49e1366fc69" providerId="Windows Live" clId="Web-{A221A5E1-CD69-4E6D-A9F8-9AB68CED8790}" dt="2019-12-06T18:14:00.186" v="2156"/>
          <ac:spMkLst>
            <pc:docMk/>
            <pc:sldMk cId="3864231859" sldId="269"/>
            <ac:spMk id="15" creationId="{492E3DD6-EE3F-4714-B087-11DF4E1FBC37}"/>
          </ac:spMkLst>
        </pc:spChg>
        <pc:spChg chg="add">
          <ac:chgData name="sarthak preenja" userId="4677b49e1366fc69" providerId="Windows Live" clId="Web-{A221A5E1-CD69-4E6D-A9F8-9AB68CED8790}" dt="2019-12-06T18:14:00.186" v="2156"/>
          <ac:spMkLst>
            <pc:docMk/>
            <pc:sldMk cId="3864231859" sldId="269"/>
            <ac:spMk id="17" creationId="{25B8B2C1-56D3-48CF-B950-1C2F68E19831}"/>
          </ac:spMkLst>
        </pc:spChg>
        <pc:spChg chg="add">
          <ac:chgData name="sarthak preenja" userId="4677b49e1366fc69" providerId="Windows Live" clId="Web-{A221A5E1-CD69-4E6D-A9F8-9AB68CED8790}" dt="2019-12-06T18:14:00.186" v="2156"/>
          <ac:spMkLst>
            <pc:docMk/>
            <pc:sldMk cId="3864231859" sldId="269"/>
            <ac:spMk id="19" creationId="{4D37A8D7-D2CC-4162-895A-C3ECA645FB09}"/>
          </ac:spMkLst>
        </pc:spChg>
        <pc:picChg chg="add mod">
          <ac:chgData name="sarthak preenja" userId="4677b49e1366fc69" providerId="Windows Live" clId="Web-{A221A5E1-CD69-4E6D-A9F8-9AB68CED8790}" dt="2019-12-06T18:14:00.186" v="2156"/>
          <ac:picMkLst>
            <pc:docMk/>
            <pc:sldMk cId="3864231859" sldId="269"/>
            <ac:picMk id="4" creationId="{CBB0777C-6E41-40B5-A907-99D62BB49F64}"/>
          </ac:picMkLst>
        </pc:picChg>
        <pc:picChg chg="add mod">
          <ac:chgData name="sarthak preenja" userId="4677b49e1366fc69" providerId="Windows Live" clId="Web-{A221A5E1-CD69-4E6D-A9F8-9AB68CED8790}" dt="2019-12-06T18:14:00.186" v="2156"/>
          <ac:picMkLst>
            <pc:docMk/>
            <pc:sldMk cId="3864231859" sldId="269"/>
            <ac:picMk id="6" creationId="{642BFA75-E7C4-4104-B7BE-03071607B530}"/>
          </ac:picMkLst>
        </pc:picChg>
      </pc:sldChg>
      <pc:sldMasterChg chg="del delSldLayout">
        <pc:chgData name="sarthak preenja" userId="4677b49e1366fc69" providerId="Windows Live" clId="Web-{A221A5E1-CD69-4E6D-A9F8-9AB68CED8790}" dt="2019-12-06T17:12:38.320" v="0"/>
        <pc:sldMasterMkLst>
          <pc:docMk/>
          <pc:sldMasterMk cId="2460954070" sldId="2147483660"/>
        </pc:sldMasterMkLst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rthak preenja" userId="4677b49e1366fc69" providerId="Windows Live" clId="Web-{A221A5E1-CD69-4E6D-A9F8-9AB68CED8790}" dt="2019-12-06T17:12:38.32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arthak preenja" userId="4677b49e1366fc69" providerId="Windows Live" clId="Web-{A221A5E1-CD69-4E6D-A9F8-9AB68CED8790}" dt="2019-12-06T17:15:14.152" v="38"/>
        <pc:sldMasterMkLst>
          <pc:docMk/>
          <pc:sldMasterMk cId="3816510579" sldId="2147483730"/>
        </pc:sldMasterMkLst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3404229098" sldId="2147483719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703818516" sldId="2147483720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3665259248" sldId="2147483721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3882548245" sldId="2147483722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2292416983" sldId="2147483723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3494044985" sldId="2147483724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2668606003" sldId="2147483725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3799581370" sldId="2147483726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1513782530" sldId="2147483727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1688125200" sldId="2147483728"/>
          </pc:sldLayoutMkLst>
        </pc:sldLayoutChg>
        <pc:sldLayoutChg chg="add del">
          <pc:chgData name="sarthak preenja" userId="4677b49e1366fc69" providerId="Windows Live" clId="Web-{A221A5E1-CD69-4E6D-A9F8-9AB68CED8790}" dt="2019-12-06T17:15:14.152" v="38"/>
          <pc:sldLayoutMkLst>
            <pc:docMk/>
            <pc:sldMasterMk cId="3816510579" sldId="2147483730"/>
            <pc:sldLayoutMk cId="1503439417" sldId="2147483729"/>
          </pc:sldLayoutMkLst>
        </pc:sldLayoutChg>
      </pc:sldMasterChg>
      <pc:sldMasterChg chg="add del addSldLayout delSldLayout">
        <pc:chgData name="sarthak preenja" userId="4677b49e1366fc69" providerId="Windows Live" clId="Web-{A221A5E1-CD69-4E6D-A9F8-9AB68CED8790}" dt="2019-12-06T17:15:14.090" v="37"/>
        <pc:sldMasterMkLst>
          <pc:docMk/>
          <pc:sldMasterMk cId="2401689063" sldId="2147483754"/>
        </pc:sldMasterMkLst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1230270351" sldId="2147483743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3420330894" sldId="2147483744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814666805" sldId="2147483745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2325585704" sldId="2147483746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2629491262" sldId="2147483747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2988210160" sldId="2147483748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2143486879" sldId="2147483749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2781759766" sldId="2147483750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2490071903" sldId="2147483751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582565754" sldId="2147483752"/>
          </pc:sldLayoutMkLst>
        </pc:sldLayoutChg>
        <pc:sldLayoutChg chg="add del">
          <pc:chgData name="sarthak preenja" userId="4677b49e1366fc69" providerId="Windows Live" clId="Web-{A221A5E1-CD69-4E6D-A9F8-9AB68CED8790}" dt="2019-12-06T17:15:14.090" v="37"/>
          <pc:sldLayoutMkLst>
            <pc:docMk/>
            <pc:sldMasterMk cId="2401689063" sldId="2147483754"/>
            <pc:sldLayoutMk cId="532158929" sldId="2147483753"/>
          </pc:sldLayoutMkLst>
        </pc:sldLayoutChg>
      </pc:sldMasterChg>
      <pc:sldMasterChg chg="add addSldLayout">
        <pc:chgData name="sarthak preenja" userId="4677b49e1366fc69" providerId="Windows Live" clId="Web-{A221A5E1-CD69-4E6D-A9F8-9AB68CED8790}" dt="2019-12-06T17:15:14.152" v="38"/>
        <pc:sldMasterMkLst>
          <pc:docMk/>
          <pc:sldMasterMk cId="1588793649" sldId="2147483786"/>
        </pc:sldMasterMkLst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3691354836" sldId="2147483775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888653460" sldId="2147483776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3621145449" sldId="2147483777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2572547314" sldId="2147483778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2568641462" sldId="2147483779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2591308977" sldId="2147483780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2909239817" sldId="2147483781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1818968903" sldId="2147483782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1586563307" sldId="2147483783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1230384569" sldId="2147483784"/>
          </pc:sldLayoutMkLst>
        </pc:sldLayoutChg>
        <pc:sldLayoutChg chg="add">
          <pc:chgData name="sarthak preenja" userId="4677b49e1366fc69" providerId="Windows Live" clId="Web-{A221A5E1-CD69-4E6D-A9F8-9AB68CED8790}" dt="2019-12-06T17:15:14.152" v="38"/>
          <pc:sldLayoutMkLst>
            <pc:docMk/>
            <pc:sldMasterMk cId="1588793649" sldId="2147483786"/>
            <pc:sldLayoutMk cId="1064286951" sldId="21474837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D21CDD-57B6-46D3-9E52-C91176037310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525AFC-2BFC-488D-B006-3BDC1C981A4D}">
      <dgm:prSet/>
      <dgm:spPr/>
      <dgm:t>
        <a:bodyPr/>
        <a:lstStyle/>
        <a:p>
          <a:r>
            <a:rPr lang="en-US"/>
            <a:t>In Plant Training for students to enrich their knowledge on Software ,Hardware and Networking.</a:t>
          </a:r>
        </a:p>
      </dgm:t>
    </dgm:pt>
    <dgm:pt modelId="{3965DC78-1463-477C-ACA4-47D4569121E5}" type="parTrans" cxnId="{5CFDD941-518A-4DA8-9781-BE2C3776E075}">
      <dgm:prSet/>
      <dgm:spPr/>
      <dgm:t>
        <a:bodyPr/>
        <a:lstStyle/>
        <a:p>
          <a:endParaRPr lang="en-US"/>
        </a:p>
      </dgm:t>
    </dgm:pt>
    <dgm:pt modelId="{443C4297-96BD-49A2-8124-7C8DC7CCF37D}" type="sibTrans" cxnId="{5CFDD941-518A-4DA8-9781-BE2C3776E075}">
      <dgm:prSet/>
      <dgm:spPr/>
      <dgm:t>
        <a:bodyPr/>
        <a:lstStyle/>
        <a:p>
          <a:endParaRPr lang="en-US"/>
        </a:p>
      </dgm:t>
    </dgm:pt>
    <dgm:pt modelId="{B610D4CE-6C99-4934-AFC4-B3C0B412F9B5}">
      <dgm:prSet/>
      <dgm:spPr/>
      <dgm:t>
        <a:bodyPr/>
        <a:lstStyle/>
        <a:p>
          <a:r>
            <a:rPr lang="en-US"/>
            <a:t>Provide them exposure in real time Industry Knowledge.</a:t>
          </a:r>
        </a:p>
      </dgm:t>
    </dgm:pt>
    <dgm:pt modelId="{441E41CC-5240-404B-A635-2ACB804FA4B1}" type="parTrans" cxnId="{0A50D6F2-B933-4C5D-A27B-2B686081C80F}">
      <dgm:prSet/>
      <dgm:spPr/>
      <dgm:t>
        <a:bodyPr/>
        <a:lstStyle/>
        <a:p>
          <a:endParaRPr lang="en-US"/>
        </a:p>
      </dgm:t>
    </dgm:pt>
    <dgm:pt modelId="{8CC42317-EB9F-45F7-8FE5-1D31C2F24556}" type="sibTrans" cxnId="{0A50D6F2-B933-4C5D-A27B-2B686081C80F}">
      <dgm:prSet/>
      <dgm:spPr/>
      <dgm:t>
        <a:bodyPr/>
        <a:lstStyle/>
        <a:p>
          <a:endParaRPr lang="en-US"/>
        </a:p>
      </dgm:t>
    </dgm:pt>
    <dgm:pt modelId="{EE93E8F3-689E-4A9D-99D3-6256F0A61E22}">
      <dgm:prSet/>
      <dgm:spPr/>
      <dgm:t>
        <a:bodyPr/>
        <a:lstStyle/>
        <a:p>
          <a:r>
            <a:rPr lang="en-US"/>
            <a:t>Trainers are delivering a relevant and guided learning skill that combines Lecture and practice to deliver what you need to know about a product or technology.</a:t>
          </a:r>
        </a:p>
      </dgm:t>
    </dgm:pt>
    <dgm:pt modelId="{3FFBDD2A-3F4B-44DD-B587-38963AD98560}" type="parTrans" cxnId="{20179997-225E-4C1A-9F28-21C16DA3C1FA}">
      <dgm:prSet/>
      <dgm:spPr/>
      <dgm:t>
        <a:bodyPr/>
        <a:lstStyle/>
        <a:p>
          <a:endParaRPr lang="en-US"/>
        </a:p>
      </dgm:t>
    </dgm:pt>
    <dgm:pt modelId="{21B0703D-6267-404D-A040-091B450450C4}" type="sibTrans" cxnId="{20179997-225E-4C1A-9F28-21C16DA3C1FA}">
      <dgm:prSet/>
      <dgm:spPr/>
      <dgm:t>
        <a:bodyPr/>
        <a:lstStyle/>
        <a:p>
          <a:endParaRPr lang="en-US"/>
        </a:p>
      </dgm:t>
    </dgm:pt>
    <dgm:pt modelId="{D150C2FD-0E4E-4697-B3BD-A8449D7E8A1D}" type="pres">
      <dgm:prSet presAssocID="{35D21CDD-57B6-46D3-9E52-C911760373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324559-634D-466B-A187-E9D013BBF3B3}" type="pres">
      <dgm:prSet presAssocID="{B8525AFC-2BFC-488D-B006-3BDC1C981A4D}" presName="hierRoot1" presStyleCnt="0"/>
      <dgm:spPr/>
    </dgm:pt>
    <dgm:pt modelId="{950A73B8-F15F-45D4-B41A-65A2687568F7}" type="pres">
      <dgm:prSet presAssocID="{B8525AFC-2BFC-488D-B006-3BDC1C981A4D}" presName="composite" presStyleCnt="0"/>
      <dgm:spPr/>
    </dgm:pt>
    <dgm:pt modelId="{5FDD7CA1-00F4-40A0-9EC6-381709EA4765}" type="pres">
      <dgm:prSet presAssocID="{B8525AFC-2BFC-488D-B006-3BDC1C981A4D}" presName="background" presStyleLbl="node0" presStyleIdx="0" presStyleCnt="3"/>
      <dgm:spPr/>
    </dgm:pt>
    <dgm:pt modelId="{69F349EB-241C-4FA3-88C2-706D8CA7C8BB}" type="pres">
      <dgm:prSet presAssocID="{B8525AFC-2BFC-488D-B006-3BDC1C981A4D}" presName="text" presStyleLbl="fgAcc0" presStyleIdx="0" presStyleCnt="3">
        <dgm:presLayoutVars>
          <dgm:chPref val="3"/>
        </dgm:presLayoutVars>
      </dgm:prSet>
      <dgm:spPr/>
    </dgm:pt>
    <dgm:pt modelId="{7FB034E1-F77C-4EA1-B1CC-8D1A3E3A124C}" type="pres">
      <dgm:prSet presAssocID="{B8525AFC-2BFC-488D-B006-3BDC1C981A4D}" presName="hierChild2" presStyleCnt="0"/>
      <dgm:spPr/>
    </dgm:pt>
    <dgm:pt modelId="{7FB7B8FB-4923-467A-9361-742FC3FD2064}" type="pres">
      <dgm:prSet presAssocID="{B610D4CE-6C99-4934-AFC4-B3C0B412F9B5}" presName="hierRoot1" presStyleCnt="0"/>
      <dgm:spPr/>
    </dgm:pt>
    <dgm:pt modelId="{CFC66323-A085-4617-AE72-C773D143A2BB}" type="pres">
      <dgm:prSet presAssocID="{B610D4CE-6C99-4934-AFC4-B3C0B412F9B5}" presName="composite" presStyleCnt="0"/>
      <dgm:spPr/>
    </dgm:pt>
    <dgm:pt modelId="{E7A041B0-0213-4DC6-8F76-247CADBBD163}" type="pres">
      <dgm:prSet presAssocID="{B610D4CE-6C99-4934-AFC4-B3C0B412F9B5}" presName="background" presStyleLbl="node0" presStyleIdx="1" presStyleCnt="3"/>
      <dgm:spPr/>
    </dgm:pt>
    <dgm:pt modelId="{0C7AA890-80A3-44BB-A952-2045A694CED8}" type="pres">
      <dgm:prSet presAssocID="{B610D4CE-6C99-4934-AFC4-B3C0B412F9B5}" presName="text" presStyleLbl="fgAcc0" presStyleIdx="1" presStyleCnt="3">
        <dgm:presLayoutVars>
          <dgm:chPref val="3"/>
        </dgm:presLayoutVars>
      </dgm:prSet>
      <dgm:spPr/>
    </dgm:pt>
    <dgm:pt modelId="{46E4B373-F0B0-4776-A4C7-71DE69DF3284}" type="pres">
      <dgm:prSet presAssocID="{B610D4CE-6C99-4934-AFC4-B3C0B412F9B5}" presName="hierChild2" presStyleCnt="0"/>
      <dgm:spPr/>
    </dgm:pt>
    <dgm:pt modelId="{FB44BAD1-07E3-4240-B5DE-83A3317BCB81}" type="pres">
      <dgm:prSet presAssocID="{EE93E8F3-689E-4A9D-99D3-6256F0A61E22}" presName="hierRoot1" presStyleCnt="0"/>
      <dgm:spPr/>
    </dgm:pt>
    <dgm:pt modelId="{9F5B455E-FA55-4909-AF7F-47937C9C113A}" type="pres">
      <dgm:prSet presAssocID="{EE93E8F3-689E-4A9D-99D3-6256F0A61E22}" presName="composite" presStyleCnt="0"/>
      <dgm:spPr/>
    </dgm:pt>
    <dgm:pt modelId="{FE8896D1-5C17-47AC-8A2D-C6D14EF10AEC}" type="pres">
      <dgm:prSet presAssocID="{EE93E8F3-689E-4A9D-99D3-6256F0A61E22}" presName="background" presStyleLbl="node0" presStyleIdx="2" presStyleCnt="3"/>
      <dgm:spPr/>
    </dgm:pt>
    <dgm:pt modelId="{D21CA87A-B439-442D-95F1-6F39F003C63C}" type="pres">
      <dgm:prSet presAssocID="{EE93E8F3-689E-4A9D-99D3-6256F0A61E22}" presName="text" presStyleLbl="fgAcc0" presStyleIdx="2" presStyleCnt="3">
        <dgm:presLayoutVars>
          <dgm:chPref val="3"/>
        </dgm:presLayoutVars>
      </dgm:prSet>
      <dgm:spPr/>
    </dgm:pt>
    <dgm:pt modelId="{9CE5071E-6B3A-4DCE-B1F8-64ED394F1D26}" type="pres">
      <dgm:prSet presAssocID="{EE93E8F3-689E-4A9D-99D3-6256F0A61E22}" presName="hierChild2" presStyleCnt="0"/>
      <dgm:spPr/>
    </dgm:pt>
  </dgm:ptLst>
  <dgm:cxnLst>
    <dgm:cxn modelId="{4C476D17-33A0-4BA9-8C45-E74E91E66AA5}" type="presOf" srcId="{35D21CDD-57B6-46D3-9E52-C91176037310}" destId="{D150C2FD-0E4E-4697-B3BD-A8449D7E8A1D}" srcOrd="0" destOrd="0" presId="urn:microsoft.com/office/officeart/2005/8/layout/hierarchy1"/>
    <dgm:cxn modelId="{256CBE1A-E096-4C2D-9750-D16008C3B4C6}" type="presOf" srcId="{EE93E8F3-689E-4A9D-99D3-6256F0A61E22}" destId="{D21CA87A-B439-442D-95F1-6F39F003C63C}" srcOrd="0" destOrd="0" presId="urn:microsoft.com/office/officeart/2005/8/layout/hierarchy1"/>
    <dgm:cxn modelId="{DD82D935-C8E3-4524-8970-B70AD4E8825A}" type="presOf" srcId="{B610D4CE-6C99-4934-AFC4-B3C0B412F9B5}" destId="{0C7AA890-80A3-44BB-A952-2045A694CED8}" srcOrd="0" destOrd="0" presId="urn:microsoft.com/office/officeart/2005/8/layout/hierarchy1"/>
    <dgm:cxn modelId="{0CD10E3F-26F1-4C78-A776-353F5BB9C2B7}" type="presOf" srcId="{B8525AFC-2BFC-488D-B006-3BDC1C981A4D}" destId="{69F349EB-241C-4FA3-88C2-706D8CA7C8BB}" srcOrd="0" destOrd="0" presId="urn:microsoft.com/office/officeart/2005/8/layout/hierarchy1"/>
    <dgm:cxn modelId="{5CFDD941-518A-4DA8-9781-BE2C3776E075}" srcId="{35D21CDD-57B6-46D3-9E52-C91176037310}" destId="{B8525AFC-2BFC-488D-B006-3BDC1C981A4D}" srcOrd="0" destOrd="0" parTransId="{3965DC78-1463-477C-ACA4-47D4569121E5}" sibTransId="{443C4297-96BD-49A2-8124-7C8DC7CCF37D}"/>
    <dgm:cxn modelId="{20179997-225E-4C1A-9F28-21C16DA3C1FA}" srcId="{35D21CDD-57B6-46D3-9E52-C91176037310}" destId="{EE93E8F3-689E-4A9D-99D3-6256F0A61E22}" srcOrd="2" destOrd="0" parTransId="{3FFBDD2A-3F4B-44DD-B587-38963AD98560}" sibTransId="{21B0703D-6267-404D-A040-091B450450C4}"/>
    <dgm:cxn modelId="{0A50D6F2-B933-4C5D-A27B-2B686081C80F}" srcId="{35D21CDD-57B6-46D3-9E52-C91176037310}" destId="{B610D4CE-6C99-4934-AFC4-B3C0B412F9B5}" srcOrd="1" destOrd="0" parTransId="{441E41CC-5240-404B-A635-2ACB804FA4B1}" sibTransId="{8CC42317-EB9F-45F7-8FE5-1D31C2F24556}"/>
    <dgm:cxn modelId="{296B1EB3-2CFB-4428-A6C8-C334E9AC761D}" type="presParOf" srcId="{D150C2FD-0E4E-4697-B3BD-A8449D7E8A1D}" destId="{6D324559-634D-466B-A187-E9D013BBF3B3}" srcOrd="0" destOrd="0" presId="urn:microsoft.com/office/officeart/2005/8/layout/hierarchy1"/>
    <dgm:cxn modelId="{E01A4648-8058-4E36-BCAD-B61C63AF4926}" type="presParOf" srcId="{6D324559-634D-466B-A187-E9D013BBF3B3}" destId="{950A73B8-F15F-45D4-B41A-65A2687568F7}" srcOrd="0" destOrd="0" presId="urn:microsoft.com/office/officeart/2005/8/layout/hierarchy1"/>
    <dgm:cxn modelId="{4BE608C9-3190-48ED-A0E9-2497CE925AF6}" type="presParOf" srcId="{950A73B8-F15F-45D4-B41A-65A2687568F7}" destId="{5FDD7CA1-00F4-40A0-9EC6-381709EA4765}" srcOrd="0" destOrd="0" presId="urn:microsoft.com/office/officeart/2005/8/layout/hierarchy1"/>
    <dgm:cxn modelId="{0094DA55-9A87-4D8E-960C-6FBFD8D8D8EE}" type="presParOf" srcId="{950A73B8-F15F-45D4-B41A-65A2687568F7}" destId="{69F349EB-241C-4FA3-88C2-706D8CA7C8BB}" srcOrd="1" destOrd="0" presId="urn:microsoft.com/office/officeart/2005/8/layout/hierarchy1"/>
    <dgm:cxn modelId="{675B62D4-3A73-42B2-AB87-725D95DAA9D4}" type="presParOf" srcId="{6D324559-634D-466B-A187-E9D013BBF3B3}" destId="{7FB034E1-F77C-4EA1-B1CC-8D1A3E3A124C}" srcOrd="1" destOrd="0" presId="urn:microsoft.com/office/officeart/2005/8/layout/hierarchy1"/>
    <dgm:cxn modelId="{123B2AA1-988E-493C-BBE5-A68BA8CD5C74}" type="presParOf" srcId="{D150C2FD-0E4E-4697-B3BD-A8449D7E8A1D}" destId="{7FB7B8FB-4923-467A-9361-742FC3FD2064}" srcOrd="1" destOrd="0" presId="urn:microsoft.com/office/officeart/2005/8/layout/hierarchy1"/>
    <dgm:cxn modelId="{577941A9-222C-4CB5-8122-81B868ACC6AF}" type="presParOf" srcId="{7FB7B8FB-4923-467A-9361-742FC3FD2064}" destId="{CFC66323-A085-4617-AE72-C773D143A2BB}" srcOrd="0" destOrd="0" presId="urn:microsoft.com/office/officeart/2005/8/layout/hierarchy1"/>
    <dgm:cxn modelId="{79A06AB0-F0F1-48FF-9DB6-5691C1CE41AC}" type="presParOf" srcId="{CFC66323-A085-4617-AE72-C773D143A2BB}" destId="{E7A041B0-0213-4DC6-8F76-247CADBBD163}" srcOrd="0" destOrd="0" presId="urn:microsoft.com/office/officeart/2005/8/layout/hierarchy1"/>
    <dgm:cxn modelId="{4EDDD539-C470-4E94-AE2B-8489EA95A6AA}" type="presParOf" srcId="{CFC66323-A085-4617-AE72-C773D143A2BB}" destId="{0C7AA890-80A3-44BB-A952-2045A694CED8}" srcOrd="1" destOrd="0" presId="urn:microsoft.com/office/officeart/2005/8/layout/hierarchy1"/>
    <dgm:cxn modelId="{34D8751B-C8BA-4F90-A9B4-90C23716D624}" type="presParOf" srcId="{7FB7B8FB-4923-467A-9361-742FC3FD2064}" destId="{46E4B373-F0B0-4776-A4C7-71DE69DF3284}" srcOrd="1" destOrd="0" presId="urn:microsoft.com/office/officeart/2005/8/layout/hierarchy1"/>
    <dgm:cxn modelId="{3E4B7126-C576-4326-91B7-3EA638FD467D}" type="presParOf" srcId="{D150C2FD-0E4E-4697-B3BD-A8449D7E8A1D}" destId="{FB44BAD1-07E3-4240-B5DE-83A3317BCB81}" srcOrd="2" destOrd="0" presId="urn:microsoft.com/office/officeart/2005/8/layout/hierarchy1"/>
    <dgm:cxn modelId="{E7A21533-E8D6-4585-A796-B2FF935712AF}" type="presParOf" srcId="{FB44BAD1-07E3-4240-B5DE-83A3317BCB81}" destId="{9F5B455E-FA55-4909-AF7F-47937C9C113A}" srcOrd="0" destOrd="0" presId="urn:microsoft.com/office/officeart/2005/8/layout/hierarchy1"/>
    <dgm:cxn modelId="{49A9C406-775A-4334-A886-3859B679F90E}" type="presParOf" srcId="{9F5B455E-FA55-4909-AF7F-47937C9C113A}" destId="{FE8896D1-5C17-47AC-8A2D-C6D14EF10AEC}" srcOrd="0" destOrd="0" presId="urn:microsoft.com/office/officeart/2005/8/layout/hierarchy1"/>
    <dgm:cxn modelId="{14A40CAA-7410-4172-9164-D17777BC3124}" type="presParOf" srcId="{9F5B455E-FA55-4909-AF7F-47937C9C113A}" destId="{D21CA87A-B439-442D-95F1-6F39F003C63C}" srcOrd="1" destOrd="0" presId="urn:microsoft.com/office/officeart/2005/8/layout/hierarchy1"/>
    <dgm:cxn modelId="{D9F73DA4-5471-4DB9-B1EE-902744236C2A}" type="presParOf" srcId="{FB44BAD1-07E3-4240-B5DE-83A3317BCB81}" destId="{9CE5071E-6B3A-4DCE-B1F8-64ED394F1D2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D7CA1-00F4-40A0-9EC6-381709EA4765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F349EB-241C-4FA3-88C2-706D8CA7C8BB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Plant Training for students to enrich their knowledge on Software ,Hardware and Networking.</a:t>
          </a:r>
        </a:p>
      </dsp:txBody>
      <dsp:txXfrm>
        <a:off x="366939" y="1166540"/>
        <a:ext cx="2723696" cy="1691139"/>
      </dsp:txXfrm>
    </dsp:sp>
    <dsp:sp modelId="{E7A041B0-0213-4DC6-8F76-247CADBBD163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7AA890-80A3-44BB-A952-2045A694CED8}">
      <dsp:nvSpPr>
        <dsp:cNvPr id="0" name=""/>
        <dsp:cNvSpPr/>
      </dsp:nvSpPr>
      <dsp:spPr>
        <a:xfrm>
          <a:off x="3771900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 them exposure in real time Industry Knowledge.</a:t>
          </a:r>
        </a:p>
      </dsp:txBody>
      <dsp:txXfrm>
        <a:off x="3824514" y="1166540"/>
        <a:ext cx="2723696" cy="1691139"/>
      </dsp:txXfrm>
    </dsp:sp>
    <dsp:sp modelId="{FE8896D1-5C17-47AC-8A2D-C6D14EF10AEC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1CA87A-B439-442D-95F1-6F39F003C63C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Trainers are delivering a relevant and guided learning skill that combines Lecture and practice to deliver what you need to know about a product or technology.</a:t>
          </a:r>
        </a:p>
      </dsp:txBody>
      <dsp:txXfrm>
        <a:off x="7282089" y="1166540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3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6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4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865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9" r:id="rId6"/>
    <p:sldLayoutId id="2147483785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22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E62B676D-ACAD-4B56-A02D-6A99068D6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" r="-1" b="-1"/>
          <a:stretch/>
        </p:blipFill>
        <p:spPr>
          <a:xfrm>
            <a:off x="-1" y="10"/>
            <a:ext cx="6095997" cy="4530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0B57E-16BE-4063-BA38-8285BD483A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05" r="2" b="2"/>
          <a:stretch/>
        </p:blipFill>
        <p:spPr>
          <a:xfrm>
            <a:off x="6096004" y="10"/>
            <a:ext cx="6095996" cy="4530063"/>
          </a:xfrm>
          <a:prstGeom prst="rect">
            <a:avLst/>
          </a:prstGeom>
        </p:spPr>
      </p:pic>
      <p:sp>
        <p:nvSpPr>
          <p:cNvPr id="21" name="Rectangle 24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723" y="4956811"/>
            <a:ext cx="11439414" cy="897439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ZenSar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275" y="5854250"/>
            <a:ext cx="10656310" cy="44053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In Plant Training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163221-D4ED-4069-8644-08BA0AC8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2" y="426211"/>
            <a:ext cx="5003366" cy="2905386"/>
          </a:xfrm>
          <a:prstGeom prst="rect">
            <a:avLst/>
          </a:prstGeom>
        </p:spPr>
      </p:pic>
      <p:pic>
        <p:nvPicPr>
          <p:cNvPr id="4" name="Picture 4" descr="A picture containing lotion, mug&#10;&#10;Description generated with very high confidence">
            <a:extLst>
              <a:ext uri="{FF2B5EF4-FFF2-40B4-BE49-F238E27FC236}">
                <a16:creationId xmlns:a16="http://schemas.microsoft.com/office/drawing/2014/main" id="{6F23CB92-5A42-45DE-8B6E-66E22271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33" y="352295"/>
            <a:ext cx="4038600" cy="3773466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6DF1C0-E433-423E-9F4F-D56E6EBC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911" y="3371850"/>
            <a:ext cx="4219575" cy="30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54BC0C9-EECF-4C7E-AF4B-4B7CE1000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7" y="629303"/>
            <a:ext cx="10756725" cy="560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3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ext&#10;&#10;Description generated with very high confidence">
            <a:extLst>
              <a:ext uri="{FF2B5EF4-FFF2-40B4-BE49-F238E27FC236}">
                <a16:creationId xmlns:a16="http://schemas.microsoft.com/office/drawing/2014/main" id="{1738F154-A9A5-41ED-BAAE-3A7977DA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43" y="415773"/>
            <a:ext cx="11402076" cy="597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663C-E42D-45EE-8D29-D9B882CF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       Challenges and Achievement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E4E-F71D-4A3B-9F87-F57609F6D8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/>
              <a:t>Challenges</a:t>
            </a:r>
          </a:p>
          <a:p>
            <a:endParaRPr lang="en-US" b="1" u="sng" dirty="0"/>
          </a:p>
          <a:p>
            <a:r>
              <a:rPr lang="en-US" b="1" dirty="0"/>
              <a:t>Professional Environment</a:t>
            </a:r>
          </a:p>
          <a:p>
            <a:r>
              <a:rPr lang="en-US" b="1" dirty="0"/>
              <a:t>New Technology </a:t>
            </a:r>
          </a:p>
          <a:p>
            <a:r>
              <a:rPr lang="en-US" b="1" dirty="0"/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AF375-BE78-4B6D-9602-7013966AF1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Achievement</a:t>
            </a:r>
          </a:p>
          <a:p>
            <a:r>
              <a:rPr lang="en-US" dirty="0"/>
              <a:t>Java, Java API</a:t>
            </a:r>
            <a:endParaRPr lang="en-US" u="sng" dirty="0"/>
          </a:p>
          <a:p>
            <a:r>
              <a:rPr lang="en-US" dirty="0"/>
              <a:t>Junit(Test cases)</a:t>
            </a:r>
          </a:p>
          <a:p>
            <a:r>
              <a:rPr lang="en-US" dirty="0"/>
              <a:t>Data structures in Java</a:t>
            </a:r>
          </a:p>
          <a:p>
            <a:r>
              <a:rPr lang="en-US" dirty="0" err="1"/>
              <a:t>MySql</a:t>
            </a:r>
            <a:r>
              <a:rPr lang="en-US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3553926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B2BA5B-1894-4AF7-A31A-68B31038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8292AA-2164-4B18-AEBD-CC13F4CA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2E3DD6-EE3F-4714-B087-11DF4E1F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61DA8-A5EB-429F-A38A-CAAADC50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6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 sz="2800" dirty="0"/>
              <a:t>        </a:t>
            </a:r>
            <a:r>
              <a:rPr lang="en-US" sz="2800"/>
              <a:t>   </a:t>
            </a:r>
            <a:r>
              <a:rPr lang="en-US" sz="28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33E5-3F9D-4FC7-9B92-F38A8D26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86" y="2538919"/>
            <a:ext cx="4602152" cy="35968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Industrial Training program in </a:t>
            </a:r>
            <a:r>
              <a:rPr lang="en-US" dirty="0" err="1"/>
              <a:t>ZenSar</a:t>
            </a:r>
            <a:r>
              <a:rPr lang="en-US" dirty="0"/>
              <a:t> Technologie had given opportunities to trainee to prepare themselves as future IT experts.</a:t>
            </a:r>
          </a:p>
          <a:p>
            <a:r>
              <a:rPr lang="en-US" dirty="0" err="1"/>
              <a:t>ZenSar</a:t>
            </a:r>
            <a:r>
              <a:rPr lang="en-US" dirty="0"/>
              <a:t> Technologies has a lot of dedicated employees who are willing to help to make this industrial training program a success.</a:t>
            </a:r>
          </a:p>
          <a:p>
            <a:r>
              <a:rPr lang="en-US" dirty="0"/>
              <a:t>Well delivered the final project and give benefits to the Host Company supervisor and manager.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B8B2C1-56D3-48CF-B950-1C2F68E19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37A8D7-D2CC-4162-895A-C3ECA645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414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indoor, table, refrigerator, sitting&#10;&#10;Description generated with very high confidence">
            <a:extLst>
              <a:ext uri="{FF2B5EF4-FFF2-40B4-BE49-F238E27FC236}">
                <a16:creationId xmlns:a16="http://schemas.microsoft.com/office/drawing/2014/main" id="{CBB0777C-6E41-40B5-A907-99D62BB49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56" b="2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</p:spPr>
      </p:pic>
      <p:pic>
        <p:nvPicPr>
          <p:cNvPr id="6" name="Picture 6" descr="A large room&#10;&#10;Description generated with very high confidence">
            <a:extLst>
              <a:ext uri="{FF2B5EF4-FFF2-40B4-BE49-F238E27FC236}">
                <a16:creationId xmlns:a16="http://schemas.microsoft.com/office/drawing/2014/main" id="{642BFA75-E7C4-4104-B7BE-03071607B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85" r="22561" b="1"/>
          <a:stretch/>
        </p:blipFill>
        <p:spPr>
          <a:xfrm>
            <a:off x="6013956" y="282258"/>
            <a:ext cx="3950144" cy="3749831"/>
          </a:xfrm>
          <a:custGeom>
            <a:avLst/>
            <a:gdLst>
              <a:gd name="connsiteX0" fmla="*/ 0 w 3950144"/>
              <a:gd name="connsiteY0" fmla="*/ 0 h 3749831"/>
              <a:gd name="connsiteX1" fmla="*/ 3950144 w 3950144"/>
              <a:gd name="connsiteY1" fmla="*/ 0 h 3749831"/>
              <a:gd name="connsiteX2" fmla="*/ 3950144 w 3950144"/>
              <a:gd name="connsiteY2" fmla="*/ 2780881 h 3749831"/>
              <a:gd name="connsiteX3" fmla="*/ 2071742 w 3950144"/>
              <a:gd name="connsiteY3" fmla="*/ 2780881 h 3749831"/>
              <a:gd name="connsiteX4" fmla="*/ 2071742 w 3950144"/>
              <a:gd name="connsiteY4" fmla="*/ 3749831 h 3749831"/>
              <a:gd name="connsiteX5" fmla="*/ 0 w 3950144"/>
              <a:gd name="connsiteY5" fmla="*/ 3749831 h 37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423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4756-FA93-4CA4-8EB9-B0C3A33D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Franklin Gothic Medium"/>
              </a:rPr>
              <a:t>                         In Plant Training</a:t>
            </a:r>
            <a:br>
              <a:rPr lang="en-US" u="sng">
                <a:latin typeface="Franklin Gothic Medium"/>
              </a:rPr>
            </a:br>
            <a:endParaRPr lang="en-US" u="sng">
              <a:latin typeface="Franklin Gothic Medium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071B28-581A-421F-8844-DE61124D2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58427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23E055C-313A-41B9-97C6-D65E71CD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389212"/>
            <a:ext cx="7237877" cy="410798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D64C8-5BC0-4E4C-BA75-9B71FF8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1800"/>
              <a:t>               Objective of the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0F4DB-F2F5-46E4-9FE8-911C53A4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To enrich the student knowledge in :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-&gt;Hardware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-&gt;Networking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-&gt;Embedded systems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-&gt;Android Database</a:t>
            </a:r>
          </a:p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-&gt;Software Platforms</a:t>
            </a:r>
          </a:p>
        </p:txBody>
      </p:sp>
    </p:spTree>
    <p:extLst>
      <p:ext uri="{BB962C8B-B14F-4D97-AF65-F5344CB8AC3E}">
        <p14:creationId xmlns:p14="http://schemas.microsoft.com/office/powerpoint/2010/main" val="13208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0AEBE-4B3A-4966-89A4-A855D8E4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         ZenSar Technologies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DBE6-5C36-4EE6-9760-D8CA4EDD3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Analytics</a:t>
            </a:r>
          </a:p>
          <a:p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9F03158-FD9D-4197-8161-B18648C99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692105"/>
            <a:ext cx="7237877" cy="35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5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CCD17A7-A721-4CAD-B460-A8F2589A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8" y="648231"/>
            <a:ext cx="10787528" cy="3217333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93C9D-BBD6-4F29-94E2-59E6ECB9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ZenSar Technologies Services</a:t>
            </a:r>
          </a:p>
        </p:txBody>
      </p: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EDE08-BCE2-43BF-9B1F-5B7786B5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Cloud and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Picture 5" descr="A picture containing device, orange, player&#10;&#10;Description generated with very high confidence">
            <a:extLst>
              <a:ext uri="{FF2B5EF4-FFF2-40B4-BE49-F238E27FC236}">
                <a16:creationId xmlns:a16="http://schemas.microsoft.com/office/drawing/2014/main" id="{A72F21E8-FDC5-4290-85BD-55812B8C8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3357" b="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09AE67-348D-4D8A-A35B-FE0F47A4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ZenSar Technologies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E880-C587-45EE-A767-8FB6383D7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Digital Experience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5F666-281C-497D-880E-4E124E81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 err="1"/>
              <a:t>ZenSar</a:t>
            </a:r>
            <a:r>
              <a:rPr lang="en-US" sz="2800"/>
              <a:t>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B2F8-DDFC-42EB-A74B-2AA30092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Software Testing</a:t>
            </a:r>
          </a:p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2599E7E4-A8AC-4FE9-8C91-20A93C17F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1034965"/>
            <a:ext cx="7237877" cy="48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4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9D29950-A37A-4142-95E3-6898E34A9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1" r="13157" b="-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27887-A2CF-4F34-B30B-5351DB10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ZenSar Technologies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4372A-722E-430D-A26D-5DCA3103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Enterprise Application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00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77E-A3B8-49EB-9B71-23B4E951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         Overview of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04544-39B7-43D9-AF87-8935871E4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Java and its applications.</a:t>
            </a:r>
          </a:p>
          <a:p>
            <a:r>
              <a:rPr lang="en-US" dirty="0" err="1"/>
              <a:t>MySql</a:t>
            </a:r>
            <a:r>
              <a:rPr lang="en-US" dirty="0"/>
              <a:t> Database</a:t>
            </a:r>
          </a:p>
          <a:p>
            <a:r>
              <a:rPr lang="en-US" dirty="0"/>
              <a:t>Html ,XML.</a:t>
            </a:r>
          </a:p>
          <a:p>
            <a:r>
              <a:rPr lang="en-US" dirty="0" err="1"/>
              <a:t>Sql</a:t>
            </a:r>
            <a:r>
              <a:rPr lang="en-US" dirty="0"/>
              <a:t> with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 dirty="0"/>
              <a:t>Projects:</a:t>
            </a:r>
          </a:p>
          <a:p>
            <a:r>
              <a:rPr lang="en-US" dirty="0"/>
              <a:t>   -&gt; Gate Portal Form</a:t>
            </a:r>
          </a:p>
        </p:txBody>
      </p:sp>
    </p:spTree>
    <p:extLst>
      <p:ext uri="{BB962C8B-B14F-4D97-AF65-F5344CB8AC3E}">
        <p14:creationId xmlns:p14="http://schemas.microsoft.com/office/powerpoint/2010/main" val="266102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SavonVTI</vt:lpstr>
      <vt:lpstr>ZenSar Technologies</vt:lpstr>
      <vt:lpstr>                         In Plant Training </vt:lpstr>
      <vt:lpstr>               Objective of the Training</vt:lpstr>
      <vt:lpstr>         ZenSar Technologies Services</vt:lpstr>
      <vt:lpstr>ZenSar Technologies Services</vt:lpstr>
      <vt:lpstr>ZenSar Technologies Services</vt:lpstr>
      <vt:lpstr>ZenSar Technologies</vt:lpstr>
      <vt:lpstr>ZenSar Technologies </vt:lpstr>
      <vt:lpstr>          Overview of the Internship</vt:lpstr>
      <vt:lpstr>PowerPoint Presentation</vt:lpstr>
      <vt:lpstr>PowerPoint Presentation</vt:lpstr>
      <vt:lpstr>PowerPoint Presentation</vt:lpstr>
      <vt:lpstr>         Challenges and Achievement </vt:lpstr>
      <vt:lpstr>          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319</cp:revision>
  <dcterms:created xsi:type="dcterms:W3CDTF">2019-12-06T17:12:00Z</dcterms:created>
  <dcterms:modified xsi:type="dcterms:W3CDTF">2019-12-06T18:14:44Z</dcterms:modified>
</cp:coreProperties>
</file>