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0"/>
  </p:handoutMasterIdLst>
  <p:sldIdLst>
    <p:sldId id="256" r:id="rId3"/>
    <p:sldId id="257" r:id="rId4"/>
    <p:sldId id="258" r:id="rId5"/>
    <p:sldId id="260" r:id="rId6"/>
    <p:sldId id="259" r:id="rId7"/>
    <p:sldId id="292" r:id="rId8"/>
    <p:sldId id="293" r:id="rId9"/>
    <p:sldId id="294" r:id="rId10"/>
    <p:sldId id="262" r:id="rId11"/>
    <p:sldId id="268" r:id="rId12"/>
    <p:sldId id="296" r:id="rId13"/>
    <p:sldId id="302" r:id="rId14"/>
    <p:sldId id="305" r:id="rId15"/>
    <p:sldId id="306" r:id="rId16"/>
    <p:sldId id="295" r:id="rId17"/>
    <p:sldId id="275"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36C60"/>
    <a:srgbClr val="A3887F"/>
    <a:srgbClr val="AA7B6F"/>
    <a:srgbClr val="9D766C"/>
    <a:srgbClr val="888782"/>
    <a:srgbClr val="BB95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p:scale>
          <a:sx n="64" d="100"/>
          <a:sy n="64" d="100"/>
        </p:scale>
        <p:origin x="978" y="324"/>
      </p:cViewPr>
      <p:guideLst>
        <p:guide orient="horz" pos="1940"/>
        <p:guide pos="7256"/>
      </p:guideLst>
    </p:cSldViewPr>
  </p:slideViewPr>
  <p:notesTextViewPr>
    <p:cViewPr>
      <p:scale>
        <a:sx n="1" d="1"/>
        <a:sy n="1" d="1"/>
      </p:scale>
      <p:origin x="0" y="0"/>
    </p:cViewPr>
  </p:notesTextViewPr>
  <p:sorterViewPr>
    <p:cViewPr>
      <p:scale>
        <a:sx n="70" d="100"/>
        <a:sy n="70" d="100"/>
      </p:scale>
      <p:origin x="0" y="-91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5" Type="http://schemas.openxmlformats.org/officeDocument/2006/relationships/image" Target="../media/image6.wmf"/><Relationship Id="rId4" Type="http://schemas.openxmlformats.org/officeDocument/2006/relationships/image" Target="../media/image5.wmf"/><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EEE34AE-A437-4F3E-B716-EB508BD9E71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0DBC202-F902-435E-BE16-4194137ECC8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EEE34AE-A437-4F3E-B716-EB508BD9E71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0DBC202-F902-435E-BE16-4194137ECC8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4149975" y="724997"/>
            <a:ext cx="6752494" cy="2852737"/>
          </a:xfrm>
        </p:spPr>
        <p:txBody>
          <a:bodyPr anchor="b"/>
          <a:lstStyle>
            <a:lvl1pPr algn="ctr">
              <a:defRPr sz="6000">
                <a:solidFill>
                  <a:schemeClr val="bg1"/>
                </a:solidFill>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149975" y="3604722"/>
            <a:ext cx="6031524" cy="1500187"/>
          </a:xfrm>
        </p:spPr>
        <p:txBody>
          <a:bodyPr>
            <a:normAutofit/>
          </a:bodyPr>
          <a:lstStyle>
            <a:lvl1pPr marL="0" indent="0" algn="ctr">
              <a:buNone/>
              <a:defRPr sz="1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1EEE34AE-A437-4F3E-B716-EB508BD9E71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0DBC202-F902-435E-BE16-4194137ECC89}" type="slidenum">
              <a:rPr lang="zh-CN" altLang="en-US" smtClean="0"/>
            </a:fld>
            <a:endParaRPr lang="zh-CN" altLang="en-US"/>
          </a:p>
        </p:txBody>
      </p:sp>
      <p:sp>
        <p:nvSpPr>
          <p:cNvPr id="11" name="文本占位符 10"/>
          <p:cNvSpPr>
            <a:spLocks noGrp="1"/>
          </p:cNvSpPr>
          <p:nvPr>
            <p:ph type="body" sz="quarter" idx="13" hasCustomPrompt="1"/>
          </p:nvPr>
        </p:nvSpPr>
        <p:spPr>
          <a:xfrm>
            <a:off x="839788" y="2557219"/>
            <a:ext cx="2775284" cy="1807662"/>
          </a:xfrm>
        </p:spPr>
        <p:txBody>
          <a:bodyPr anchor="ctr">
            <a:noAutofit/>
          </a:bodyPr>
          <a:lstStyle>
            <a:lvl1pPr marL="0" indent="0" algn="ctr">
              <a:buNone/>
              <a:defRPr sz="12000">
                <a:solidFill>
                  <a:schemeClr val="bg1"/>
                </a:solidFill>
              </a:defRPr>
            </a:lvl1pPr>
          </a:lstStyle>
          <a:p>
            <a:pPr lvl="0"/>
            <a:r>
              <a:rPr lang="en-US" altLang="zh-CN" dirty="0" smtClean="0"/>
              <a:t>#</a:t>
            </a:r>
            <a:endParaRPr lang="zh-CN" altLang="en-US" dirty="0"/>
          </a:p>
        </p:txBody>
      </p:sp>
      <p:sp>
        <p:nvSpPr>
          <p:cNvPr id="12" name="Freeform 5"/>
          <p:cNvSpPr/>
          <p:nvPr userDrawn="1"/>
        </p:nvSpPr>
        <p:spPr bwMode="auto">
          <a:xfrm>
            <a:off x="952834" y="2557219"/>
            <a:ext cx="2662238" cy="1935163"/>
          </a:xfrm>
          <a:custGeom>
            <a:avLst/>
            <a:gdLst>
              <a:gd name="T0" fmla="*/ 614 w 1677"/>
              <a:gd name="T1" fmla="*/ 0 h 1219"/>
              <a:gd name="T2" fmla="*/ 0 w 1677"/>
              <a:gd name="T3" fmla="*/ 0 h 1219"/>
              <a:gd name="T4" fmla="*/ 0 w 1677"/>
              <a:gd name="T5" fmla="*/ 1219 h 1219"/>
              <a:gd name="T6" fmla="*/ 1677 w 1677"/>
              <a:gd name="T7" fmla="*/ 1219 h 1219"/>
              <a:gd name="T8" fmla="*/ 1677 w 1677"/>
              <a:gd name="T9" fmla="*/ 5 h 1219"/>
              <a:gd name="T10" fmla="*/ 1170 w 1677"/>
              <a:gd name="T11" fmla="*/ 5 h 1219"/>
            </a:gdLst>
            <a:ahLst/>
            <a:cxnLst>
              <a:cxn ang="0">
                <a:pos x="T0" y="T1"/>
              </a:cxn>
              <a:cxn ang="0">
                <a:pos x="T2" y="T3"/>
              </a:cxn>
              <a:cxn ang="0">
                <a:pos x="T4" y="T5"/>
              </a:cxn>
              <a:cxn ang="0">
                <a:pos x="T6" y="T7"/>
              </a:cxn>
              <a:cxn ang="0">
                <a:pos x="T8" y="T9"/>
              </a:cxn>
              <a:cxn ang="0">
                <a:pos x="T10" y="T11"/>
              </a:cxn>
            </a:cxnLst>
            <a:rect l="0" t="0" r="r" b="b"/>
            <a:pathLst>
              <a:path w="1677" h="1219">
                <a:moveTo>
                  <a:pt x="614" y="0"/>
                </a:moveTo>
                <a:lnTo>
                  <a:pt x="0" y="0"/>
                </a:lnTo>
                <a:lnTo>
                  <a:pt x="0" y="1219"/>
                </a:lnTo>
                <a:lnTo>
                  <a:pt x="1677" y="1219"/>
                </a:lnTo>
                <a:lnTo>
                  <a:pt x="1677" y="5"/>
                </a:lnTo>
                <a:lnTo>
                  <a:pt x="1170" y="5"/>
                </a:lnTo>
              </a:path>
            </a:pathLst>
          </a:custGeom>
          <a:noFill/>
          <a:ln w="30163"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Arial" panose="020B0604020202020204" pitchFamily="34" charset="0"/>
              <a:ea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sp>
        <p:nvSpPr>
          <p:cNvPr id="2" name="标题 1"/>
          <p:cNvSpPr>
            <a:spLocks noGrp="1"/>
          </p:cNvSpPr>
          <p:nvPr>
            <p:ph type="title"/>
          </p:nvPr>
        </p:nvSpPr>
        <p:spPr>
          <a:xfrm>
            <a:off x="4149975" y="724997"/>
            <a:ext cx="6752494" cy="2852737"/>
          </a:xfrm>
        </p:spPr>
        <p:txBody>
          <a:bodyPr anchor="b"/>
          <a:lstStyle>
            <a:lvl1pPr algn="ctr">
              <a:defRPr sz="6000">
                <a:solidFill>
                  <a:schemeClr val="bg1"/>
                </a:solidFill>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149975" y="3604722"/>
            <a:ext cx="6031524" cy="1500187"/>
          </a:xfrm>
        </p:spPr>
        <p:txBody>
          <a:bodyPr>
            <a:normAutofit/>
          </a:bodyPr>
          <a:lstStyle>
            <a:lvl1pPr marL="0" indent="0" algn="ctr">
              <a:buNone/>
              <a:defRPr sz="1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1EEE34AE-A437-4F3E-B716-EB508BD9E71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0DBC202-F902-435E-BE16-4194137ECC89}" type="slidenum">
              <a:rPr lang="zh-CN" altLang="en-US" smtClean="0"/>
            </a:fld>
            <a:endParaRPr lang="zh-CN" altLang="en-US"/>
          </a:p>
        </p:txBody>
      </p:sp>
      <p:sp>
        <p:nvSpPr>
          <p:cNvPr id="11" name="文本占位符 10"/>
          <p:cNvSpPr>
            <a:spLocks noGrp="1"/>
          </p:cNvSpPr>
          <p:nvPr>
            <p:ph type="body" sz="quarter" idx="13" hasCustomPrompt="1"/>
          </p:nvPr>
        </p:nvSpPr>
        <p:spPr>
          <a:xfrm>
            <a:off x="839788" y="2557219"/>
            <a:ext cx="2775284" cy="1807662"/>
          </a:xfrm>
        </p:spPr>
        <p:txBody>
          <a:bodyPr anchor="ctr">
            <a:noAutofit/>
          </a:bodyPr>
          <a:lstStyle>
            <a:lvl1pPr marL="0" indent="0" algn="ctr">
              <a:buNone/>
              <a:defRPr sz="12000">
                <a:solidFill>
                  <a:schemeClr val="bg1"/>
                </a:solidFill>
              </a:defRPr>
            </a:lvl1pPr>
          </a:lstStyle>
          <a:p>
            <a:pPr lvl="0"/>
            <a:r>
              <a:rPr lang="en-US" altLang="zh-CN" dirty="0" smtClean="0"/>
              <a:t>#</a:t>
            </a:r>
            <a:endParaRPr lang="zh-CN" altLang="en-US" dirty="0"/>
          </a:p>
        </p:txBody>
      </p:sp>
      <p:sp>
        <p:nvSpPr>
          <p:cNvPr id="9" name="Freeform 5"/>
          <p:cNvSpPr/>
          <p:nvPr userDrawn="1"/>
        </p:nvSpPr>
        <p:spPr bwMode="auto">
          <a:xfrm>
            <a:off x="952835" y="2540838"/>
            <a:ext cx="2662237" cy="1941513"/>
          </a:xfrm>
          <a:custGeom>
            <a:avLst/>
            <a:gdLst>
              <a:gd name="T0" fmla="*/ 344 w 1677"/>
              <a:gd name="T1" fmla="*/ 0 h 1223"/>
              <a:gd name="T2" fmla="*/ 0 w 1677"/>
              <a:gd name="T3" fmla="*/ 0 h 1223"/>
              <a:gd name="T4" fmla="*/ 0 w 1677"/>
              <a:gd name="T5" fmla="*/ 1223 h 1223"/>
              <a:gd name="T6" fmla="*/ 1677 w 1677"/>
              <a:gd name="T7" fmla="*/ 1223 h 1223"/>
              <a:gd name="T8" fmla="*/ 1677 w 1677"/>
              <a:gd name="T9" fmla="*/ 9 h 1223"/>
              <a:gd name="T10" fmla="*/ 1364 w 1677"/>
              <a:gd name="T11" fmla="*/ 9 h 1223"/>
            </a:gdLst>
            <a:ahLst/>
            <a:cxnLst>
              <a:cxn ang="0">
                <a:pos x="T0" y="T1"/>
              </a:cxn>
              <a:cxn ang="0">
                <a:pos x="T2" y="T3"/>
              </a:cxn>
              <a:cxn ang="0">
                <a:pos x="T4" y="T5"/>
              </a:cxn>
              <a:cxn ang="0">
                <a:pos x="T6" y="T7"/>
              </a:cxn>
              <a:cxn ang="0">
                <a:pos x="T8" y="T9"/>
              </a:cxn>
              <a:cxn ang="0">
                <a:pos x="T10" y="T11"/>
              </a:cxn>
            </a:cxnLst>
            <a:rect l="0" t="0" r="r" b="b"/>
            <a:pathLst>
              <a:path w="1677" h="1223">
                <a:moveTo>
                  <a:pt x="344" y="0"/>
                </a:moveTo>
                <a:lnTo>
                  <a:pt x="0" y="0"/>
                </a:lnTo>
                <a:lnTo>
                  <a:pt x="0" y="1223"/>
                </a:lnTo>
                <a:lnTo>
                  <a:pt x="1677" y="1223"/>
                </a:lnTo>
                <a:lnTo>
                  <a:pt x="1677" y="9"/>
                </a:lnTo>
                <a:lnTo>
                  <a:pt x="1364" y="9"/>
                </a:lnTo>
              </a:path>
            </a:pathLst>
          </a:custGeom>
          <a:noFill/>
          <a:ln w="30163"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Arial" panose="020B0604020202020204" pitchFamily="34" charset="0"/>
              <a:ea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bg1"/>
                </a:solidFill>
              </a:defRPr>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EEE34AE-A437-4F3E-B716-EB508BD9E71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0DBC202-F902-435E-BE16-4194137ECC8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EEE34AE-A437-4F3E-B716-EB508BD9E71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0DBC202-F902-435E-BE16-4194137ECC8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1.jpe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ea typeface="Arial" panose="020B0604020202020204" pitchFamily="34" charset="0"/>
              </a:defRPr>
            </a:lvl1pPr>
          </a:lstStyle>
          <a:p>
            <a:fld id="{1EEE34AE-A437-4F3E-B716-EB508BD9E71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ea typeface="Arial" panose="020B0604020202020204" pitchFamily="34"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ea typeface="Arial" panose="020B0604020202020204" pitchFamily="34" charset="0"/>
              </a:defRPr>
            </a:lvl1pPr>
          </a:lstStyle>
          <a:p>
            <a:fld id="{C0DBC202-F902-435E-BE16-4194137ECC8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Arial" panose="020B060402020202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Arial" panose="020B0604020202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Arial" panose="020B0604020202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Arial" panose="020B0604020202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vmlDrawing" Target="../drawings/vmlDrawing3.vml"/><Relationship Id="rId7" Type="http://schemas.openxmlformats.org/officeDocument/2006/relationships/slideLayout" Target="../slideLayouts/slideLayout6.xml"/><Relationship Id="rId6" Type="http://schemas.openxmlformats.org/officeDocument/2006/relationships/image" Target="../media/image10.wmf"/><Relationship Id="rId5" Type="http://schemas.openxmlformats.org/officeDocument/2006/relationships/oleObject" Target="../embeddings/oleObject9.bin"/><Relationship Id="rId4" Type="http://schemas.openxmlformats.org/officeDocument/2006/relationships/image" Target="../media/image9.wmf"/><Relationship Id="rId3" Type="http://schemas.openxmlformats.org/officeDocument/2006/relationships/oleObject" Target="../embeddings/oleObject8.bin"/><Relationship Id="rId2" Type="http://schemas.openxmlformats.org/officeDocument/2006/relationships/image" Target="../media/image8.wmf"/><Relationship Id="rId1" Type="http://schemas.openxmlformats.org/officeDocument/2006/relationships/oleObject" Target="../embeddings/oleObject7.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5.wmf"/><Relationship Id="rId7" Type="http://schemas.openxmlformats.org/officeDocument/2006/relationships/oleObject" Target="../embeddings/oleObject4.bin"/><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3.wmf"/><Relationship Id="rId3" Type="http://schemas.openxmlformats.org/officeDocument/2006/relationships/oleObject" Target="../embeddings/oleObject2.bin"/><Relationship Id="rId2" Type="http://schemas.openxmlformats.org/officeDocument/2006/relationships/image" Target="../media/image2.wmf"/><Relationship Id="rId12" Type="http://schemas.openxmlformats.org/officeDocument/2006/relationships/vmlDrawing" Target="../drawings/vmlDrawing1.vml"/><Relationship Id="rId11" Type="http://schemas.openxmlformats.org/officeDocument/2006/relationships/slideLayout" Target="../slideLayouts/slideLayout6.xml"/><Relationship Id="rId10" Type="http://schemas.openxmlformats.org/officeDocument/2006/relationships/image" Target="../media/image6.wmf"/><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6.xml"/><Relationship Id="rId2" Type="http://schemas.openxmlformats.org/officeDocument/2006/relationships/image" Target="../media/image7.wmf"/><Relationship Id="rId1" Type="http://schemas.openxmlformats.org/officeDocument/2006/relationships/oleObject" Target="../embeddings/oleObject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865868" y="3135725"/>
            <a:ext cx="8459118" cy="1118170"/>
          </a:xfrm>
        </p:spPr>
        <p:txBody>
          <a:bodyPr/>
          <a:lstStyle/>
          <a:p>
            <a:endParaRPr lang="zh-CN" altLang="en-US" dirty="0"/>
          </a:p>
          <a:p>
            <a:r>
              <a:rPr lang="zh-CN" altLang="en-US" dirty="0"/>
              <a:t>Do you feel you don’t have much to offer? You have the most precious resource of all: the ability to save a life by donating blood! Help share this invaluable gift with someone in need.</a:t>
            </a:r>
            <a:endParaRPr lang="zh-CN" altLang="en-US" dirty="0"/>
          </a:p>
        </p:txBody>
      </p:sp>
      <p:sp>
        <p:nvSpPr>
          <p:cNvPr id="32" name="任意多边形 31"/>
          <p:cNvSpPr/>
          <p:nvPr/>
        </p:nvSpPr>
        <p:spPr>
          <a:xfrm>
            <a:off x="3992880" y="1990725"/>
            <a:ext cx="4032250" cy="25400"/>
          </a:xfrm>
          <a:custGeom>
            <a:avLst/>
            <a:gdLst>
              <a:gd name="connsiteX0" fmla="*/ 0 w 1224115"/>
              <a:gd name="connsiteY0" fmla="*/ 0 h 45719"/>
              <a:gd name="connsiteX1" fmla="*/ 1224115 w 1224115"/>
              <a:gd name="connsiteY1" fmla="*/ 0 h 45719"/>
              <a:gd name="connsiteX2" fmla="*/ 1224115 w 1224115"/>
              <a:gd name="connsiteY2" fmla="*/ 45719 h 45719"/>
              <a:gd name="connsiteX3" fmla="*/ 0 w 1224115"/>
              <a:gd name="connsiteY3" fmla="*/ 45719 h 45719"/>
              <a:gd name="connsiteX4" fmla="*/ 0 w 1224115"/>
              <a:gd name="connsiteY4" fmla="*/ 0 h 45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4115" h="45719">
                <a:moveTo>
                  <a:pt x="0" y="0"/>
                </a:moveTo>
                <a:lnTo>
                  <a:pt x="1224115" y="0"/>
                </a:lnTo>
                <a:lnTo>
                  <a:pt x="1224115" y="45719"/>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Arial" panose="020B0604020202020204" pitchFamily="34" charset="0"/>
            </a:endParaRPr>
          </a:p>
        </p:txBody>
      </p:sp>
      <p:sp>
        <p:nvSpPr>
          <p:cNvPr id="33" name="矩形 32"/>
          <p:cNvSpPr/>
          <p:nvPr/>
        </p:nvSpPr>
        <p:spPr>
          <a:xfrm>
            <a:off x="865505" y="2134870"/>
            <a:ext cx="10459085" cy="706755"/>
          </a:xfrm>
          <a:prstGeom prst="rect">
            <a:avLst/>
          </a:prstGeom>
        </p:spPr>
        <p:txBody>
          <a:bodyPr wrap="square">
            <a:spAutoFit/>
          </a:bodyPr>
          <a:lstStyle/>
          <a:p>
            <a:pPr algn="ctr"/>
            <a:r>
              <a:rPr lang="en-US" altLang="zh-CN" sz="4000" dirty="0">
                <a:solidFill>
                  <a:schemeClr val="bg1"/>
                </a:solidFill>
                <a:latin typeface="Arial" panose="020B0604020202020204" pitchFamily="34" charset="0"/>
                <a:ea typeface="Arial" panose="020B0604020202020204" pitchFamily="34" charset="0"/>
              </a:rPr>
              <a:t>We connect the helpless with the helpful</a:t>
            </a:r>
            <a:endParaRPr lang="en-US" altLang="zh-CN" sz="4000" dirty="0">
              <a:solidFill>
                <a:schemeClr val="bg1"/>
              </a:solidFill>
              <a:latin typeface="Arial" panose="020B0604020202020204" pitchFamily="34" charset="0"/>
              <a:ea typeface="Arial" panose="020B0604020202020204" pitchFamily="34" charset="0"/>
            </a:endParaRPr>
          </a:p>
        </p:txBody>
      </p:sp>
      <p:sp>
        <p:nvSpPr>
          <p:cNvPr id="5" name="任意多边形 31"/>
          <p:cNvSpPr/>
          <p:nvPr/>
        </p:nvSpPr>
        <p:spPr>
          <a:xfrm>
            <a:off x="4079090" y="719226"/>
            <a:ext cx="4032000" cy="25200"/>
          </a:xfrm>
          <a:custGeom>
            <a:avLst/>
            <a:gdLst>
              <a:gd name="connsiteX0" fmla="*/ 0 w 1224115"/>
              <a:gd name="connsiteY0" fmla="*/ 0 h 45719"/>
              <a:gd name="connsiteX1" fmla="*/ 1224115 w 1224115"/>
              <a:gd name="connsiteY1" fmla="*/ 0 h 45719"/>
              <a:gd name="connsiteX2" fmla="*/ 1224115 w 1224115"/>
              <a:gd name="connsiteY2" fmla="*/ 45719 h 45719"/>
              <a:gd name="connsiteX3" fmla="*/ 0 w 1224115"/>
              <a:gd name="connsiteY3" fmla="*/ 45719 h 45719"/>
              <a:gd name="connsiteX4" fmla="*/ 0 w 1224115"/>
              <a:gd name="connsiteY4" fmla="*/ 0 h 45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4115" h="45719">
                <a:moveTo>
                  <a:pt x="0" y="0"/>
                </a:moveTo>
                <a:lnTo>
                  <a:pt x="1224115" y="0"/>
                </a:lnTo>
                <a:lnTo>
                  <a:pt x="1224115" y="45719"/>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Arial" panose="020B0604020202020204" pitchFamily="34" charset="0"/>
            </a:endParaRPr>
          </a:p>
        </p:txBody>
      </p:sp>
      <p:sp>
        <p:nvSpPr>
          <p:cNvPr id="2" name="标题 1"/>
          <p:cNvSpPr>
            <a:spLocks noGrp="1"/>
          </p:cNvSpPr>
          <p:nvPr>
            <p:ph type="ctrTitle"/>
          </p:nvPr>
        </p:nvSpPr>
        <p:spPr>
          <a:xfrm>
            <a:off x="1437005" y="287655"/>
            <a:ext cx="9144000" cy="1703070"/>
          </a:xfrm>
        </p:spPr>
        <p:txBody>
          <a:bodyPr>
            <a:noAutofit/>
          </a:bodyPr>
          <a:lstStyle/>
          <a:p>
            <a:r>
              <a:rPr lang="en-US" altLang="zh-CN" dirty="0" smtClean="0">
                <a:latin typeface="Arial" panose="020B0604020202020204" pitchFamily="34" charset="0"/>
                <a:cs typeface="Arial" panose="020B0604020202020204" pitchFamily="34" charset="0"/>
              </a:rPr>
              <a:t>e-Rakt</a:t>
            </a:r>
            <a:endParaRPr lang="en-US" altLang="zh-CN" dirty="0" smtClean="0">
              <a:latin typeface="Arial" panose="020B0604020202020204" pitchFamily="34" charset="0"/>
              <a:cs typeface="Arial" panose="020B0604020202020204" pitchFamily="34" charset="0"/>
            </a:endParaRPr>
          </a:p>
        </p:txBody>
      </p:sp>
      <p:sp>
        <p:nvSpPr>
          <p:cNvPr id="6" name="副标题 2"/>
          <p:cNvSpPr>
            <a:spLocks noGrp="1"/>
          </p:cNvSpPr>
          <p:nvPr/>
        </p:nvSpPr>
        <p:spPr>
          <a:xfrm>
            <a:off x="8606155" y="5257800"/>
            <a:ext cx="3500120" cy="13773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400" kern="1200">
                <a:solidFill>
                  <a:schemeClr val="bg1"/>
                </a:solidFill>
                <a:latin typeface="Arial" panose="020B0604020202020204" pitchFamily="34" charset="0"/>
                <a:ea typeface="Arial" panose="020B0604020202020204" pitchFamily="34"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Arial" panose="020B0604020202020204" pitchFamily="34" charset="0"/>
                <a:ea typeface="Arial" panose="020B0604020202020204" pitchFamily="34"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Arial" panose="020B0604020202020204" pitchFamily="34" charset="0"/>
                <a:ea typeface="Arial" panose="020B0604020202020204" pitchFamily="34"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Arial" panose="020B0604020202020204" pitchFamily="34" charset="0"/>
                <a:ea typeface="Arial" panose="020B0604020202020204" pitchFamily="34"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Arial" panose="020B0604020202020204" pitchFamily="34" charset="0"/>
                <a:ea typeface="Arial" panose="020B0604020202020204" pitchFamily="34"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dirty="0"/>
              <a:t>- </a:t>
            </a:r>
            <a:r>
              <a:rPr lang="en-IN" altLang="en-US" dirty="0"/>
              <a:t>Saksham Garg &amp; Tushar Garg</a:t>
            </a:r>
            <a:r>
              <a:rPr lang="en-US" altLang="zh-CN" dirty="0"/>
              <a:t> </a:t>
            </a:r>
            <a:endParaRPr lang="en-US" altLang="zh-CN" dirty="0"/>
          </a:p>
          <a:p>
            <a:pPr algn="l"/>
            <a:r>
              <a:rPr lang="en-US" altLang="zh-CN" dirty="0"/>
              <a:t>- </a:t>
            </a:r>
            <a:r>
              <a:rPr lang="en-IN" altLang="en-US" dirty="0"/>
              <a:t>IT</a:t>
            </a:r>
            <a:r>
              <a:rPr lang="en-US" altLang="zh-CN" dirty="0"/>
              <a:t> (</a:t>
            </a:r>
            <a:r>
              <a:rPr lang="en-IN" altLang="en-US" dirty="0"/>
              <a:t>C</a:t>
            </a:r>
            <a:r>
              <a:rPr lang="en-US" altLang="zh-CN" dirty="0"/>
              <a:t>)</a:t>
            </a:r>
            <a:endParaRPr lang="en-US" altLang="zh-CN" dirty="0"/>
          </a:p>
          <a:p>
            <a:pPr algn="l"/>
            <a:r>
              <a:rPr lang="en-US" altLang="zh-CN" dirty="0"/>
              <a:t>- 180291</a:t>
            </a:r>
            <a:r>
              <a:rPr lang="en-IN" altLang="en-US" dirty="0"/>
              <a:t>3144 &amp; 1802913175</a:t>
            </a:r>
            <a:endParaRPr lang="en-I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39788" y="5462101"/>
            <a:ext cx="10512425" cy="737235"/>
          </a:xfrm>
          <a:prstGeom prst="rect">
            <a:avLst/>
          </a:prstGeom>
        </p:spPr>
        <p:txBody>
          <a:bodyPr wrap="square">
            <a:spAutoFit/>
          </a:bodyPr>
          <a:lstStyle/>
          <a:p>
            <a:pPr algn="ctr"/>
            <a:r>
              <a:rPr lang="zh-CN" altLang="en-US" sz="1400" dirty="0">
                <a:solidFill>
                  <a:schemeClr val="bg1"/>
                </a:solidFill>
                <a:latin typeface="Arial" panose="020B0604020202020204" pitchFamily="34" charset="0"/>
                <a:ea typeface="Arial" panose="020B0604020202020204" pitchFamily="34" charset="0"/>
              </a:rPr>
              <a:t>Join our cause and help us save more lives. Everyone should have the right to get a blood transfusion. In as little as few minutes, you can become someone's unnamed, unknown, but all-important Hero. Life s valuable help each other on this network . Every Life Matters.</a:t>
            </a:r>
            <a:endParaRPr lang="zh-CN" altLang="en-US" sz="1400" dirty="0">
              <a:solidFill>
                <a:schemeClr val="bg1"/>
              </a:solidFill>
              <a:latin typeface="Arial" panose="020B0604020202020204" pitchFamily="34" charset="0"/>
              <a:ea typeface="Arial" panose="020B0604020202020204" pitchFamily="34" charset="0"/>
            </a:endParaRPr>
          </a:p>
        </p:txBody>
      </p:sp>
      <p:sp>
        <p:nvSpPr>
          <p:cNvPr id="3" name="椭圆 2"/>
          <p:cNvSpPr/>
          <p:nvPr/>
        </p:nvSpPr>
        <p:spPr>
          <a:xfrm>
            <a:off x="3181611" y="2044874"/>
            <a:ext cx="914400" cy="914400"/>
          </a:xfrm>
          <a:prstGeom prst="ellipse">
            <a:avLst/>
          </a:prstGeom>
          <a:solidFill>
            <a:schemeClr val="bg1">
              <a:alpha val="20000"/>
            </a:schemeClr>
          </a:solidFill>
          <a:ln w="317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endParaRPr>
          </a:p>
        </p:txBody>
      </p:sp>
      <p:sp>
        <p:nvSpPr>
          <p:cNvPr id="4" name="椭圆 3"/>
          <p:cNvSpPr/>
          <p:nvPr/>
        </p:nvSpPr>
        <p:spPr>
          <a:xfrm>
            <a:off x="5660019" y="2044874"/>
            <a:ext cx="914400" cy="914400"/>
          </a:xfrm>
          <a:prstGeom prst="ellipse">
            <a:avLst/>
          </a:prstGeom>
          <a:solidFill>
            <a:schemeClr val="bg1">
              <a:alpha val="20000"/>
            </a:schemeClr>
          </a:solidFill>
          <a:ln w="317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endParaRPr>
          </a:p>
        </p:txBody>
      </p:sp>
      <p:sp>
        <p:nvSpPr>
          <p:cNvPr id="5" name="椭圆 4"/>
          <p:cNvSpPr/>
          <p:nvPr/>
        </p:nvSpPr>
        <p:spPr>
          <a:xfrm>
            <a:off x="8138426" y="2044874"/>
            <a:ext cx="914400" cy="914400"/>
          </a:xfrm>
          <a:prstGeom prst="ellipse">
            <a:avLst/>
          </a:prstGeom>
          <a:solidFill>
            <a:schemeClr val="bg1">
              <a:alpha val="20000"/>
            </a:schemeClr>
          </a:solidFill>
          <a:ln w="317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endParaRPr>
          </a:p>
        </p:txBody>
      </p:sp>
      <p:sp>
        <p:nvSpPr>
          <p:cNvPr id="13" name="矩形 12"/>
          <p:cNvSpPr/>
          <p:nvPr/>
        </p:nvSpPr>
        <p:spPr>
          <a:xfrm>
            <a:off x="2726029" y="3168081"/>
            <a:ext cx="2146935" cy="368300"/>
          </a:xfrm>
          <a:prstGeom prst="rect">
            <a:avLst/>
          </a:prstGeom>
        </p:spPr>
        <p:txBody>
          <a:bodyPr wrap="none">
            <a:spAutoFit/>
          </a:bodyPr>
          <a:lstStyle/>
          <a:p>
            <a:pPr algn="l"/>
            <a:r>
              <a:rPr lang="en-US" altLang="zh-CN" dirty="0">
                <a:solidFill>
                  <a:schemeClr val="bg1"/>
                </a:solidFill>
                <a:latin typeface="Arial" panose="020B0604020202020204" pitchFamily="34" charset="0"/>
                <a:ea typeface="Arial" panose="020B0604020202020204" pitchFamily="34" charset="0"/>
              </a:rPr>
              <a:t>REQUEST BLOOD</a:t>
            </a:r>
            <a:endParaRPr lang="en-US" altLang="zh-CN" dirty="0">
              <a:solidFill>
                <a:schemeClr val="bg1"/>
              </a:solidFill>
              <a:latin typeface="Arial" panose="020B0604020202020204" pitchFamily="34" charset="0"/>
              <a:ea typeface="Arial" panose="020B0604020202020204" pitchFamily="34" charset="0"/>
            </a:endParaRPr>
          </a:p>
        </p:txBody>
      </p:sp>
      <p:sp>
        <p:nvSpPr>
          <p:cNvPr id="14" name="矩形 13"/>
          <p:cNvSpPr/>
          <p:nvPr/>
        </p:nvSpPr>
        <p:spPr>
          <a:xfrm>
            <a:off x="2484201" y="3537413"/>
            <a:ext cx="2309221" cy="737235"/>
          </a:xfrm>
          <a:prstGeom prst="rect">
            <a:avLst/>
          </a:prstGeom>
        </p:spPr>
        <p:txBody>
          <a:bodyPr wrap="square">
            <a:spAutoFit/>
          </a:bodyPr>
          <a:lstStyle/>
          <a:p>
            <a:pPr algn="ctr"/>
            <a:r>
              <a:rPr lang="zh-CN" altLang="en-US" sz="1400" dirty="0">
                <a:solidFill>
                  <a:schemeClr val="bg1"/>
                </a:solidFill>
                <a:latin typeface="Arial" panose="020B0604020202020204" pitchFamily="34" charset="0"/>
                <a:ea typeface="Arial" panose="020B0604020202020204" pitchFamily="34" charset="0"/>
              </a:rPr>
              <a:t>Find blood donors near your location and request the needed blood type.</a:t>
            </a:r>
            <a:endParaRPr lang="zh-CN" altLang="en-US" sz="1400" dirty="0">
              <a:solidFill>
                <a:schemeClr val="bg1"/>
              </a:solidFill>
              <a:latin typeface="Arial" panose="020B0604020202020204" pitchFamily="34" charset="0"/>
              <a:ea typeface="Arial" panose="020B0604020202020204" pitchFamily="34" charset="0"/>
            </a:endParaRPr>
          </a:p>
        </p:txBody>
      </p:sp>
      <p:sp>
        <p:nvSpPr>
          <p:cNvPr id="15" name="矩形 14"/>
          <p:cNvSpPr/>
          <p:nvPr/>
        </p:nvSpPr>
        <p:spPr>
          <a:xfrm>
            <a:off x="5204437" y="3168081"/>
            <a:ext cx="1981835" cy="368300"/>
          </a:xfrm>
          <a:prstGeom prst="rect">
            <a:avLst/>
          </a:prstGeom>
        </p:spPr>
        <p:txBody>
          <a:bodyPr wrap="none">
            <a:spAutoFit/>
          </a:bodyPr>
          <a:lstStyle/>
          <a:p>
            <a:pPr algn="l"/>
            <a:r>
              <a:rPr lang="en-US" altLang="zh-CN" dirty="0">
                <a:solidFill>
                  <a:schemeClr val="bg1"/>
                </a:solidFill>
                <a:latin typeface="Arial" panose="020B0604020202020204" pitchFamily="34" charset="0"/>
                <a:ea typeface="Arial" panose="020B0604020202020204" pitchFamily="34" charset="0"/>
              </a:rPr>
              <a:t>DONATE BLOOD</a:t>
            </a:r>
            <a:endParaRPr lang="en-US" altLang="zh-CN" dirty="0">
              <a:solidFill>
                <a:schemeClr val="bg1"/>
              </a:solidFill>
              <a:latin typeface="Arial" panose="020B0604020202020204" pitchFamily="34" charset="0"/>
              <a:ea typeface="Arial" panose="020B0604020202020204" pitchFamily="34" charset="0"/>
            </a:endParaRPr>
          </a:p>
        </p:txBody>
      </p:sp>
      <p:sp>
        <p:nvSpPr>
          <p:cNvPr id="16" name="矩形 15"/>
          <p:cNvSpPr/>
          <p:nvPr/>
        </p:nvSpPr>
        <p:spPr>
          <a:xfrm>
            <a:off x="4962609" y="3537413"/>
            <a:ext cx="2309221" cy="737235"/>
          </a:xfrm>
          <a:prstGeom prst="rect">
            <a:avLst/>
          </a:prstGeom>
        </p:spPr>
        <p:txBody>
          <a:bodyPr wrap="square">
            <a:spAutoFit/>
          </a:bodyPr>
          <a:lstStyle/>
          <a:p>
            <a:pPr algn="ctr"/>
            <a:r>
              <a:rPr lang="zh-CN" altLang="en-US" sz="1400" dirty="0">
                <a:solidFill>
                  <a:schemeClr val="bg1"/>
                </a:solidFill>
                <a:latin typeface="Arial" panose="020B0604020202020204" pitchFamily="34" charset="0"/>
                <a:ea typeface="Arial" panose="020B0604020202020204" pitchFamily="34" charset="0"/>
              </a:rPr>
              <a:t>Help someone in their time of need, in your local region.</a:t>
            </a:r>
            <a:endParaRPr lang="zh-CN" altLang="en-US" sz="1400" dirty="0">
              <a:solidFill>
                <a:schemeClr val="bg1"/>
              </a:solidFill>
              <a:latin typeface="Arial" panose="020B0604020202020204" pitchFamily="34" charset="0"/>
              <a:ea typeface="Arial" panose="020B0604020202020204" pitchFamily="34" charset="0"/>
            </a:endParaRPr>
          </a:p>
        </p:txBody>
      </p:sp>
      <p:sp>
        <p:nvSpPr>
          <p:cNvPr id="17" name="矩形 16"/>
          <p:cNvSpPr/>
          <p:nvPr/>
        </p:nvSpPr>
        <p:spPr>
          <a:xfrm>
            <a:off x="7682844" y="3168081"/>
            <a:ext cx="2233295" cy="368300"/>
          </a:xfrm>
          <a:prstGeom prst="rect">
            <a:avLst/>
          </a:prstGeom>
        </p:spPr>
        <p:txBody>
          <a:bodyPr wrap="none">
            <a:spAutoFit/>
          </a:bodyPr>
          <a:lstStyle/>
          <a:p>
            <a:pPr algn="l"/>
            <a:r>
              <a:rPr lang="en-US" altLang="zh-CN" dirty="0">
                <a:solidFill>
                  <a:schemeClr val="bg1"/>
                </a:solidFill>
                <a:latin typeface="Arial" panose="020B0604020202020204" pitchFamily="34" charset="0"/>
                <a:ea typeface="Arial" panose="020B0604020202020204" pitchFamily="34" charset="0"/>
              </a:rPr>
              <a:t>SOMEONE's HERO</a:t>
            </a:r>
            <a:endParaRPr lang="en-US" altLang="zh-CN" dirty="0">
              <a:solidFill>
                <a:schemeClr val="bg1"/>
              </a:solidFill>
              <a:latin typeface="Arial" panose="020B0604020202020204" pitchFamily="34" charset="0"/>
              <a:ea typeface="Arial" panose="020B0604020202020204" pitchFamily="34" charset="0"/>
            </a:endParaRPr>
          </a:p>
        </p:txBody>
      </p:sp>
      <p:sp>
        <p:nvSpPr>
          <p:cNvPr id="18" name="矩形 17"/>
          <p:cNvSpPr/>
          <p:nvPr/>
        </p:nvSpPr>
        <p:spPr>
          <a:xfrm>
            <a:off x="7441016" y="3537413"/>
            <a:ext cx="2309221" cy="1383665"/>
          </a:xfrm>
          <a:prstGeom prst="rect">
            <a:avLst/>
          </a:prstGeom>
        </p:spPr>
        <p:txBody>
          <a:bodyPr wrap="square">
            <a:spAutoFit/>
          </a:bodyPr>
          <a:lstStyle/>
          <a:p>
            <a:pPr algn="ctr"/>
            <a:r>
              <a:rPr lang="zh-CN" altLang="en-US" sz="1400" dirty="0">
                <a:solidFill>
                  <a:schemeClr val="bg1"/>
                </a:solidFill>
                <a:latin typeface="Arial" panose="020B0604020202020204" pitchFamily="34" charset="0"/>
                <a:ea typeface="Arial" panose="020B0604020202020204" pitchFamily="34" charset="0"/>
              </a:rPr>
              <a:t>Saving a life is a noble work that starts very simply and easily. Donate Blood or donate Money, every form of contribution you make is important.</a:t>
            </a:r>
            <a:endParaRPr lang="zh-CN" altLang="en-US" sz="1400" dirty="0">
              <a:solidFill>
                <a:schemeClr val="bg1"/>
              </a:solidFill>
              <a:latin typeface="Arial" panose="020B0604020202020204" pitchFamily="34" charset="0"/>
              <a:ea typeface="Arial" panose="020B0604020202020204" pitchFamily="34" charset="0"/>
            </a:endParaRPr>
          </a:p>
        </p:txBody>
      </p:sp>
      <p:graphicFrame>
        <p:nvGraphicFramePr>
          <p:cNvPr id="19" name="Object 18">
            <a:hlinkClick r:id="" action="ppaction://ole?verb="/>
          </p:cNvPr>
          <p:cNvGraphicFramePr>
            <a:graphicFrameLocks noChangeAspect="1"/>
          </p:cNvGraphicFramePr>
          <p:nvPr/>
        </p:nvGraphicFramePr>
        <p:xfrm>
          <a:off x="3343275" y="2195195"/>
          <a:ext cx="591185" cy="614045"/>
        </p:xfrm>
        <a:graphic>
          <a:graphicData uri="http://schemas.openxmlformats.org/presentationml/2006/ole">
            <mc:AlternateContent xmlns:mc="http://schemas.openxmlformats.org/markup-compatibility/2006">
              <mc:Choice xmlns:v="urn:schemas-microsoft-com:vml" Requires="v">
                <p:oleObj spid="_x0000_s3073" name="" r:id="rId1" imgW="1417320" imgH="1470660" progId="Paint.Picture">
                  <p:embed/>
                </p:oleObj>
              </mc:Choice>
              <mc:Fallback>
                <p:oleObj name="" r:id="rId1" imgW="1417320" imgH="1470660" progId="Paint.Picture">
                  <p:embed/>
                  <p:pic>
                    <p:nvPicPr>
                      <p:cNvPr id="0" name="Picture 3072"/>
                      <p:cNvPicPr/>
                      <p:nvPr/>
                    </p:nvPicPr>
                    <p:blipFill>
                      <a:blip r:embed="rId2"/>
                      <a:stretch>
                        <a:fillRect/>
                      </a:stretch>
                    </p:blipFill>
                    <p:spPr>
                      <a:xfrm>
                        <a:off x="3343275" y="2195195"/>
                        <a:ext cx="591185" cy="614045"/>
                      </a:xfrm>
                      <a:prstGeom prst="rect">
                        <a:avLst/>
                      </a:prstGeom>
                    </p:spPr>
                  </p:pic>
                </p:oleObj>
              </mc:Fallback>
            </mc:AlternateContent>
          </a:graphicData>
        </a:graphic>
      </p:graphicFrame>
      <p:graphicFrame>
        <p:nvGraphicFramePr>
          <p:cNvPr id="20" name="Object 19">
            <a:hlinkClick r:id="" action="ppaction://ole?verb="/>
          </p:cNvPr>
          <p:cNvGraphicFramePr>
            <a:graphicFrameLocks noChangeAspect="1"/>
          </p:cNvGraphicFramePr>
          <p:nvPr/>
        </p:nvGraphicFramePr>
        <p:xfrm>
          <a:off x="5812790" y="2194560"/>
          <a:ext cx="607695" cy="614680"/>
        </p:xfrm>
        <a:graphic>
          <a:graphicData uri="http://schemas.openxmlformats.org/presentationml/2006/ole">
            <mc:AlternateContent xmlns:mc="http://schemas.openxmlformats.org/markup-compatibility/2006">
              <mc:Choice xmlns:v="urn:schemas-microsoft-com:vml" Requires="v">
                <p:oleObj spid="_x0000_s3074" name="" r:id="rId3" imgW="1402080" imgH="1417320" progId="Paint.Picture">
                  <p:embed/>
                </p:oleObj>
              </mc:Choice>
              <mc:Fallback>
                <p:oleObj name="" r:id="rId3" imgW="1402080" imgH="1417320" progId="Paint.Picture">
                  <p:embed/>
                  <p:pic>
                    <p:nvPicPr>
                      <p:cNvPr id="0" name="Picture 3073"/>
                      <p:cNvPicPr/>
                      <p:nvPr/>
                    </p:nvPicPr>
                    <p:blipFill>
                      <a:blip r:embed="rId4"/>
                      <a:stretch>
                        <a:fillRect/>
                      </a:stretch>
                    </p:blipFill>
                    <p:spPr>
                      <a:xfrm>
                        <a:off x="5812790" y="2194560"/>
                        <a:ext cx="607695" cy="614680"/>
                      </a:xfrm>
                      <a:prstGeom prst="rect">
                        <a:avLst/>
                      </a:prstGeom>
                    </p:spPr>
                  </p:pic>
                </p:oleObj>
              </mc:Fallback>
            </mc:AlternateContent>
          </a:graphicData>
        </a:graphic>
      </p:graphicFrame>
      <p:graphicFrame>
        <p:nvGraphicFramePr>
          <p:cNvPr id="21" name="Object 20">
            <a:hlinkClick r:id="" action="ppaction://ole?verb="/>
          </p:cNvPr>
          <p:cNvGraphicFramePr>
            <a:graphicFrameLocks noChangeAspect="1"/>
          </p:cNvGraphicFramePr>
          <p:nvPr/>
        </p:nvGraphicFramePr>
        <p:xfrm>
          <a:off x="8242935" y="2216150"/>
          <a:ext cx="705485" cy="593090"/>
        </p:xfrm>
        <a:graphic>
          <a:graphicData uri="http://schemas.openxmlformats.org/presentationml/2006/ole">
            <mc:AlternateContent xmlns:mc="http://schemas.openxmlformats.org/markup-compatibility/2006">
              <mc:Choice xmlns:v="urn:schemas-microsoft-com:vml" Requires="v">
                <p:oleObj spid="_x0000_s3075" name="" r:id="rId5" imgW="1569720" imgH="1318260" progId="Paint.Picture">
                  <p:embed/>
                </p:oleObj>
              </mc:Choice>
              <mc:Fallback>
                <p:oleObj name="" r:id="rId5" imgW="1569720" imgH="1318260" progId="Paint.Picture">
                  <p:embed/>
                  <p:pic>
                    <p:nvPicPr>
                      <p:cNvPr id="0" name="Picture 3074"/>
                      <p:cNvPicPr/>
                      <p:nvPr/>
                    </p:nvPicPr>
                    <p:blipFill>
                      <a:blip r:embed="rId6"/>
                      <a:stretch>
                        <a:fillRect/>
                      </a:stretch>
                    </p:blipFill>
                    <p:spPr>
                      <a:xfrm>
                        <a:off x="8242935" y="2216150"/>
                        <a:ext cx="705485" cy="59309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49725" y="725170"/>
            <a:ext cx="7169150" cy="2852420"/>
          </a:xfrm>
        </p:spPr>
        <p:txBody>
          <a:bodyPr/>
          <a:lstStyle/>
          <a:p>
            <a:pPr algn="l"/>
            <a:r>
              <a:rPr lang="en-US" altLang="zh-CN" dirty="0">
                <a:sym typeface="+mn-ea"/>
              </a:rPr>
              <a:t>Implementation</a:t>
            </a:r>
            <a:endParaRPr lang="en-US" altLang="zh-CN" dirty="0">
              <a:sym typeface="+mn-ea"/>
            </a:endParaRPr>
          </a:p>
        </p:txBody>
      </p:sp>
      <p:sp>
        <p:nvSpPr>
          <p:cNvPr id="4" name="文本占位符 3"/>
          <p:cNvSpPr>
            <a:spLocks noGrp="1"/>
          </p:cNvSpPr>
          <p:nvPr>
            <p:ph type="body" sz="quarter" idx="13"/>
          </p:nvPr>
        </p:nvSpPr>
        <p:spPr>
          <a:xfrm>
            <a:off x="990600" y="2557219"/>
            <a:ext cx="2624472" cy="1807662"/>
          </a:xfrm>
        </p:spPr>
        <p:txBody>
          <a:bodyPr/>
          <a:lstStyle/>
          <a:p>
            <a:r>
              <a:rPr lang="en-US" altLang="zh-CN" sz="20000" dirty="0"/>
              <a:t>7</a:t>
            </a:r>
            <a:endParaRPr lang="en-US" altLang="zh-CN" sz="20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Content Placeholder 7"/>
          <p:cNvPicPr>
            <a:picLocks noChangeAspect="1"/>
          </p:cNvPicPr>
          <p:nvPr>
            <p:ph idx="1"/>
          </p:nvPr>
        </p:nvPicPr>
        <p:blipFill>
          <a:blip r:embed="rId1"/>
          <a:stretch>
            <a:fillRect/>
          </a:stretch>
        </p:blipFill>
        <p:spPr>
          <a:xfrm>
            <a:off x="1699260" y="2108835"/>
            <a:ext cx="8794115" cy="4351655"/>
          </a:xfrm>
          <a:prstGeom prst="rect">
            <a:avLst/>
          </a:prstGeom>
        </p:spPr>
      </p:pic>
      <p:sp>
        <p:nvSpPr>
          <p:cNvPr id="11" name="标题 1"/>
          <p:cNvSpPr>
            <a:spLocks noGrp="1"/>
          </p:cNvSpPr>
          <p:nvPr>
            <p:ph type="title"/>
          </p:nvPr>
        </p:nvSpPr>
        <p:spPr>
          <a:xfrm>
            <a:off x="402590" y="725170"/>
            <a:ext cx="10916285" cy="1099185"/>
          </a:xfrm>
        </p:spPr>
        <p:txBody>
          <a:bodyPr/>
          <a:p>
            <a:pPr algn="l"/>
            <a:r>
              <a:rPr lang="en-US" altLang="zh-CN" dirty="0">
                <a:solidFill>
                  <a:schemeClr val="bg1"/>
                </a:solidFill>
                <a:sym typeface="+mn-ea"/>
              </a:rPr>
              <a:t>First Page:</a:t>
            </a:r>
            <a:endParaRPr lang="en-US" altLang="zh-CN" dirty="0">
              <a:solidFill>
                <a:schemeClr val="bg1"/>
              </a:solidFill>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标题 1"/>
          <p:cNvSpPr>
            <a:spLocks noGrp="1"/>
          </p:cNvSpPr>
          <p:nvPr/>
        </p:nvSpPr>
        <p:spPr>
          <a:xfrm>
            <a:off x="140335" y="49530"/>
            <a:ext cx="2945130" cy="1099185"/>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Arial" panose="020B0604020202020204" pitchFamily="34" charset="0"/>
                <a:cs typeface="+mj-cs"/>
              </a:defRPr>
            </a:lvl1pPr>
          </a:lstStyle>
          <a:p>
            <a:pPr algn="l"/>
            <a:r>
              <a:rPr lang="en-US" altLang="zh-CN" dirty="0">
                <a:solidFill>
                  <a:schemeClr val="bg1"/>
                </a:solidFill>
                <a:sym typeface="+mn-ea"/>
              </a:rPr>
              <a:t>Index Page:</a:t>
            </a:r>
            <a:endParaRPr lang="en-US" altLang="zh-CN" dirty="0">
              <a:solidFill>
                <a:schemeClr val="bg1"/>
              </a:solidFill>
              <a:sym typeface="+mn-ea"/>
            </a:endParaRPr>
          </a:p>
        </p:txBody>
      </p:sp>
      <p:pic>
        <p:nvPicPr>
          <p:cNvPr id="9" name="Content Placeholder 8"/>
          <p:cNvPicPr>
            <a:picLocks noChangeAspect="1"/>
          </p:cNvPicPr>
          <p:nvPr>
            <p:ph idx="1"/>
          </p:nvPr>
        </p:nvPicPr>
        <p:blipFill>
          <a:blip r:embed="rId1"/>
          <a:stretch>
            <a:fillRect/>
          </a:stretch>
        </p:blipFill>
        <p:spPr>
          <a:xfrm>
            <a:off x="342265" y="1296670"/>
            <a:ext cx="5469255" cy="5160010"/>
          </a:xfrm>
          <a:prstGeom prst="rect">
            <a:avLst/>
          </a:prstGeom>
        </p:spPr>
      </p:pic>
      <p:pic>
        <p:nvPicPr>
          <p:cNvPr id="10" name="Picture 9"/>
          <p:cNvPicPr>
            <a:picLocks noChangeAspect="1"/>
          </p:cNvPicPr>
          <p:nvPr/>
        </p:nvPicPr>
        <p:blipFill>
          <a:blip r:embed="rId2"/>
          <a:stretch>
            <a:fillRect/>
          </a:stretch>
        </p:blipFill>
        <p:spPr>
          <a:xfrm>
            <a:off x="6047740" y="232410"/>
            <a:ext cx="5839460" cy="63201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标题 1"/>
          <p:cNvSpPr>
            <a:spLocks noGrp="1"/>
          </p:cNvSpPr>
          <p:nvPr/>
        </p:nvSpPr>
        <p:spPr>
          <a:xfrm>
            <a:off x="140335" y="49530"/>
            <a:ext cx="4396105" cy="1099185"/>
          </a:xfrm>
          <a:prstGeom prst="rect">
            <a:avLst/>
          </a:prstGeom>
        </p:spPr>
        <p:txBody>
          <a:bodyPr vert="horz" lIns="91440" tIns="45720" rIns="91440" bIns="45720" rtlCol="0" anchor="ctr">
            <a:normAutofit fontScale="80000"/>
          </a:bodyPr>
          <a:lst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Arial" panose="020B0604020202020204" pitchFamily="34" charset="0"/>
                <a:cs typeface="+mj-cs"/>
              </a:defRPr>
            </a:lvl1pPr>
          </a:lstStyle>
          <a:p>
            <a:pPr algn="l"/>
            <a:r>
              <a:rPr lang="en-US" altLang="zh-CN" dirty="0">
                <a:solidFill>
                  <a:schemeClr val="bg1"/>
                </a:solidFill>
                <a:sym typeface="+mn-ea"/>
              </a:rPr>
              <a:t>Blood Donation Page:</a:t>
            </a:r>
            <a:endParaRPr lang="en-US" altLang="zh-CN" dirty="0">
              <a:solidFill>
                <a:schemeClr val="bg1"/>
              </a:solidFill>
              <a:sym typeface="+mn-ea"/>
            </a:endParaRPr>
          </a:p>
        </p:txBody>
      </p:sp>
      <p:pic>
        <p:nvPicPr>
          <p:cNvPr id="4" name="Content Placeholder 3"/>
          <p:cNvPicPr>
            <a:picLocks noChangeAspect="1"/>
          </p:cNvPicPr>
          <p:nvPr>
            <p:ph idx="1"/>
          </p:nvPr>
        </p:nvPicPr>
        <p:blipFill>
          <a:blip r:embed="rId1"/>
          <a:stretch>
            <a:fillRect/>
          </a:stretch>
        </p:blipFill>
        <p:spPr>
          <a:xfrm>
            <a:off x="1511300" y="988695"/>
            <a:ext cx="9521825" cy="583755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49725" y="725170"/>
            <a:ext cx="7169150" cy="2852420"/>
          </a:xfrm>
        </p:spPr>
        <p:txBody>
          <a:bodyPr/>
          <a:lstStyle/>
          <a:p>
            <a:pPr algn="l"/>
            <a:r>
              <a:rPr lang="en-US" altLang="zh-CN" dirty="0">
                <a:sym typeface="+mn-ea"/>
              </a:rPr>
              <a:t>Conclusion</a:t>
            </a:r>
            <a:endParaRPr lang="en-US" altLang="zh-CN" dirty="0">
              <a:sym typeface="+mn-ea"/>
            </a:endParaRPr>
          </a:p>
        </p:txBody>
      </p:sp>
      <p:sp>
        <p:nvSpPr>
          <p:cNvPr id="3" name="文本占位符 2"/>
          <p:cNvSpPr>
            <a:spLocks noGrp="1"/>
          </p:cNvSpPr>
          <p:nvPr>
            <p:ph type="body" idx="1"/>
          </p:nvPr>
        </p:nvSpPr>
        <p:spPr>
          <a:xfrm>
            <a:off x="4149725" y="3822700"/>
            <a:ext cx="7635240" cy="2411095"/>
          </a:xfrm>
        </p:spPr>
        <p:txBody>
          <a:bodyPr>
            <a:noAutofit/>
          </a:bodyPr>
          <a:lstStyle/>
          <a:p>
            <a:r>
              <a:rPr lang="zh-CN" altLang="en-US" sz="1800" dirty="0">
                <a:sym typeface="+mn-ea"/>
              </a:rPr>
              <a:t>It was a wonderful and learning experience for me while working on this project. This project took me through the various phases of project development and gave me real insight into the world of Animal Husbandary . The joy of work and the thrill involved while tackling the various problems and challenges gave me a feel of developers industry.</a:t>
            </a:r>
            <a:endParaRPr lang="zh-CN" altLang="en-US" sz="1800" dirty="0">
              <a:sym typeface="+mn-ea"/>
            </a:endParaRPr>
          </a:p>
          <a:p>
            <a:r>
              <a:rPr lang="zh-CN" altLang="en-US" sz="1800" dirty="0">
                <a:sym typeface="+mn-ea"/>
              </a:rPr>
              <a:t>I enjoyed each and every bit of work. I had put into this project e-Rakt.</a:t>
            </a:r>
            <a:endParaRPr lang="zh-CN" altLang="en-US" sz="1800" dirty="0">
              <a:sym typeface="+mn-ea"/>
            </a:endParaRPr>
          </a:p>
        </p:txBody>
      </p:sp>
      <p:sp>
        <p:nvSpPr>
          <p:cNvPr id="4" name="文本占位符 3"/>
          <p:cNvSpPr>
            <a:spLocks noGrp="1"/>
          </p:cNvSpPr>
          <p:nvPr>
            <p:ph type="body" sz="quarter" idx="13"/>
          </p:nvPr>
        </p:nvSpPr>
        <p:spPr>
          <a:xfrm>
            <a:off x="990600" y="2557219"/>
            <a:ext cx="2624472" cy="1807662"/>
          </a:xfrm>
        </p:spPr>
        <p:txBody>
          <a:bodyPr/>
          <a:lstStyle/>
          <a:p>
            <a:r>
              <a:rPr lang="en-US" altLang="zh-CN" sz="20000" dirty="0"/>
              <a:t>8</a:t>
            </a:r>
            <a:endParaRPr lang="en-US" altLang="zh-CN" sz="20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795338"/>
            <a:ext cx="9144000" cy="2387600"/>
          </a:xfrm>
        </p:spPr>
        <p:txBody>
          <a:bodyPr>
            <a:noAutofit/>
          </a:bodyPr>
          <a:lstStyle/>
          <a:p>
            <a:r>
              <a:rPr lang="en-US" altLang="zh-CN" sz="5400" dirty="0">
                <a:sym typeface="+mn-ea"/>
              </a:rPr>
              <a:t>THANKS FOR WATCHING</a:t>
            </a:r>
            <a:endParaRPr lang="en-US" altLang="zh-CN" sz="5400" dirty="0" smtClean="0">
              <a:solidFill>
                <a:schemeClr val="bg1"/>
              </a:solidFill>
              <a:latin typeface="Arial" panose="020B0604020202020204" pitchFamily="34" charset="0"/>
              <a:ea typeface="Arial" panose="020B0604020202020204" pitchFamily="34" charset="0"/>
              <a:cs typeface="Arial" panose="020B0604020202020204" pitchFamily="34" charset="0"/>
              <a:sym typeface="+mn-ea"/>
            </a:endParaRPr>
          </a:p>
        </p:txBody>
      </p:sp>
      <p:sp>
        <p:nvSpPr>
          <p:cNvPr id="32" name="任意多边形 31"/>
          <p:cNvSpPr/>
          <p:nvPr/>
        </p:nvSpPr>
        <p:spPr>
          <a:xfrm>
            <a:off x="4071620" y="3183255"/>
            <a:ext cx="4032250" cy="25400"/>
          </a:xfrm>
          <a:custGeom>
            <a:avLst/>
            <a:gdLst>
              <a:gd name="connsiteX0" fmla="*/ 0 w 1224115"/>
              <a:gd name="connsiteY0" fmla="*/ 0 h 45719"/>
              <a:gd name="connsiteX1" fmla="*/ 1224115 w 1224115"/>
              <a:gd name="connsiteY1" fmla="*/ 0 h 45719"/>
              <a:gd name="connsiteX2" fmla="*/ 1224115 w 1224115"/>
              <a:gd name="connsiteY2" fmla="*/ 45719 h 45719"/>
              <a:gd name="connsiteX3" fmla="*/ 0 w 1224115"/>
              <a:gd name="connsiteY3" fmla="*/ 45719 h 45719"/>
              <a:gd name="connsiteX4" fmla="*/ 0 w 1224115"/>
              <a:gd name="connsiteY4" fmla="*/ 0 h 45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4115" h="45719">
                <a:moveTo>
                  <a:pt x="0" y="0"/>
                </a:moveTo>
                <a:lnTo>
                  <a:pt x="1224115" y="0"/>
                </a:lnTo>
                <a:lnTo>
                  <a:pt x="1224115" y="45719"/>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Arial" panose="020B0604020202020204" pitchFamily="34" charset="0"/>
            </a:endParaRPr>
          </a:p>
        </p:txBody>
      </p:sp>
      <p:sp>
        <p:nvSpPr>
          <p:cNvPr id="4" name="任意多边形 31"/>
          <p:cNvSpPr/>
          <p:nvPr/>
        </p:nvSpPr>
        <p:spPr>
          <a:xfrm>
            <a:off x="4079725" y="2175916"/>
            <a:ext cx="4032000" cy="25200"/>
          </a:xfrm>
          <a:custGeom>
            <a:avLst/>
            <a:gdLst>
              <a:gd name="connsiteX0" fmla="*/ 0 w 1224115"/>
              <a:gd name="connsiteY0" fmla="*/ 0 h 45719"/>
              <a:gd name="connsiteX1" fmla="*/ 1224115 w 1224115"/>
              <a:gd name="connsiteY1" fmla="*/ 0 h 45719"/>
              <a:gd name="connsiteX2" fmla="*/ 1224115 w 1224115"/>
              <a:gd name="connsiteY2" fmla="*/ 45719 h 45719"/>
              <a:gd name="connsiteX3" fmla="*/ 0 w 1224115"/>
              <a:gd name="connsiteY3" fmla="*/ 45719 h 45719"/>
              <a:gd name="connsiteX4" fmla="*/ 0 w 1224115"/>
              <a:gd name="connsiteY4" fmla="*/ 0 h 45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4115" h="45719">
                <a:moveTo>
                  <a:pt x="0" y="0"/>
                </a:moveTo>
                <a:lnTo>
                  <a:pt x="1224115" y="0"/>
                </a:lnTo>
                <a:lnTo>
                  <a:pt x="1224115" y="45719"/>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latin typeface="Arial" panose="020B0604020202020204" pitchFamily="34" charset="0"/>
              <a:ea typeface="Arial" panose="020B060402020202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l"/>
            <a:r>
              <a:rPr lang="en-US" altLang="zh-CN" dirty="0"/>
              <a:t>Context and Goal</a:t>
            </a:r>
            <a:endParaRPr lang="en-US" altLang="zh-CN" dirty="0"/>
          </a:p>
        </p:txBody>
      </p:sp>
      <p:sp>
        <p:nvSpPr>
          <p:cNvPr id="5" name="文本占位符 4"/>
          <p:cNvSpPr>
            <a:spLocks noGrp="1"/>
          </p:cNvSpPr>
          <p:nvPr>
            <p:ph type="body" idx="1"/>
          </p:nvPr>
        </p:nvSpPr>
        <p:spPr>
          <a:xfrm>
            <a:off x="4149975" y="3873962"/>
            <a:ext cx="6031524" cy="1500187"/>
          </a:xfrm>
        </p:spPr>
        <p:txBody>
          <a:bodyPr/>
          <a:lstStyle/>
          <a:p>
            <a:pPr algn="l"/>
            <a:r>
              <a:rPr lang="zh-CN" altLang="en-US" sz="1800" dirty="0"/>
              <a:t>e-Rakt is a web application which acts as an intermediary between Blood Donors and Blood Donee . In word e-Rakt  e stands for digital and Rakt stands for Blood .</a:t>
            </a:r>
            <a:endParaRPr lang="zh-CN" altLang="en-US" sz="1800" dirty="0"/>
          </a:p>
          <a:p>
            <a:pPr algn="l"/>
            <a:r>
              <a:rPr lang="zh-CN" altLang="en-US" sz="1800" dirty="0"/>
              <a:t>It works for the betterment and help of society, and leads towards a better world.</a:t>
            </a:r>
            <a:endParaRPr lang="zh-CN" altLang="en-US" sz="1800" dirty="0"/>
          </a:p>
        </p:txBody>
      </p:sp>
      <p:sp>
        <p:nvSpPr>
          <p:cNvPr id="6" name="文本占位符 5"/>
          <p:cNvSpPr>
            <a:spLocks noGrp="1"/>
          </p:cNvSpPr>
          <p:nvPr>
            <p:ph type="body" sz="quarter" idx="13"/>
          </p:nvPr>
        </p:nvSpPr>
        <p:spPr/>
        <p:txBody>
          <a:bodyPr/>
          <a:lstStyle/>
          <a:p>
            <a:r>
              <a:rPr lang="en-US" altLang="zh-CN" sz="20000" dirty="0">
                <a:latin typeface="Arial" panose="020B0604020202020204" pitchFamily="34" charset="0"/>
                <a:cs typeface="Arial" panose="020B0604020202020204" pitchFamily="34" charset="0"/>
              </a:rPr>
              <a:t>1</a:t>
            </a:r>
            <a:endParaRPr lang="en-US" altLang="zh-CN" sz="200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Statement of work/Goals</a:t>
            </a:r>
            <a:endParaRPr lang="zh-CN" altLang="en-US" dirty="0"/>
          </a:p>
        </p:txBody>
      </p:sp>
      <p:sp>
        <p:nvSpPr>
          <p:cNvPr id="3" name="文本占位符 2"/>
          <p:cNvSpPr>
            <a:spLocks noGrp="1"/>
          </p:cNvSpPr>
          <p:nvPr>
            <p:ph type="body" idx="1"/>
          </p:nvPr>
        </p:nvSpPr>
        <p:spPr>
          <a:xfrm>
            <a:off x="4149725" y="3743960"/>
            <a:ext cx="6031230" cy="2323465"/>
          </a:xfrm>
        </p:spPr>
        <p:txBody>
          <a:bodyPr>
            <a:noAutofit/>
          </a:bodyPr>
          <a:lstStyle/>
          <a:p>
            <a:r>
              <a:rPr lang="zh-CN" altLang="en-US" sz="1800" dirty="0"/>
              <a:t>It is a web application which allows donors to donate blood or financial help as they desire, and we provide that help to persons in need.</a:t>
            </a:r>
            <a:endParaRPr lang="zh-CN" altLang="en-US" sz="1800" dirty="0"/>
          </a:p>
          <a:p>
            <a:r>
              <a:rPr lang="zh-CN" altLang="en-US" sz="1800" dirty="0"/>
              <a:t>People can participate in this and help each other in their time of need through our website.</a:t>
            </a:r>
            <a:endParaRPr lang="zh-CN" altLang="en-US" sz="1800" dirty="0"/>
          </a:p>
          <a:p>
            <a:r>
              <a:rPr lang="zh-CN" altLang="en-US" sz="1800" dirty="0"/>
              <a:t>Its goal is to reach everyone in the society , and works to help those who are in need.</a:t>
            </a:r>
            <a:endParaRPr lang="zh-CN" altLang="en-US" sz="1800" dirty="0"/>
          </a:p>
        </p:txBody>
      </p:sp>
      <p:sp>
        <p:nvSpPr>
          <p:cNvPr id="4" name="文本占位符 3"/>
          <p:cNvSpPr>
            <a:spLocks noGrp="1"/>
          </p:cNvSpPr>
          <p:nvPr>
            <p:ph type="body" sz="quarter" idx="13"/>
          </p:nvPr>
        </p:nvSpPr>
        <p:spPr/>
        <p:txBody>
          <a:bodyPr/>
          <a:lstStyle/>
          <a:p>
            <a:r>
              <a:rPr lang="en-US" altLang="zh-CN" sz="20000" dirty="0" smtClean="0"/>
              <a:t>2</a:t>
            </a:r>
            <a:endParaRPr lang="zh-CN" altLang="en-US" sz="20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4445680" y="2916207"/>
            <a:ext cx="2983819" cy="3284568"/>
            <a:chOff x="1880280" y="2256019"/>
            <a:chExt cx="2983819" cy="3284568"/>
          </a:xfrm>
        </p:grpSpPr>
        <p:sp>
          <p:nvSpPr>
            <p:cNvPr id="7" name="Freeform 30"/>
            <p:cNvSpPr/>
            <p:nvPr/>
          </p:nvSpPr>
          <p:spPr bwMode="auto">
            <a:xfrm>
              <a:off x="2673597" y="2256019"/>
              <a:ext cx="1655309" cy="1619787"/>
            </a:xfrm>
            <a:custGeom>
              <a:avLst/>
              <a:gdLst>
                <a:gd name="T0" fmla="*/ 124 w 294"/>
                <a:gd name="T1" fmla="*/ 288 h 288"/>
                <a:gd name="T2" fmla="*/ 113 w 294"/>
                <a:gd name="T3" fmla="*/ 0 h 288"/>
                <a:gd name="T4" fmla="*/ 147 w 294"/>
                <a:gd name="T5" fmla="*/ 283 h 288"/>
                <a:gd name="T6" fmla="*/ 132 w 294"/>
                <a:gd name="T7" fmla="*/ 129 h 288"/>
                <a:gd name="T8" fmla="*/ 124 w 294"/>
                <a:gd name="T9" fmla="*/ 288 h 288"/>
              </a:gdLst>
              <a:ahLst/>
              <a:cxnLst>
                <a:cxn ang="0">
                  <a:pos x="T0" y="T1"/>
                </a:cxn>
                <a:cxn ang="0">
                  <a:pos x="T2" y="T3"/>
                </a:cxn>
                <a:cxn ang="0">
                  <a:pos x="T4" y="T5"/>
                </a:cxn>
                <a:cxn ang="0">
                  <a:pos x="T6" y="T7"/>
                </a:cxn>
                <a:cxn ang="0">
                  <a:pos x="T8" y="T9"/>
                </a:cxn>
              </a:cxnLst>
              <a:rect l="0" t="0" r="r" b="b"/>
              <a:pathLst>
                <a:path w="294" h="288">
                  <a:moveTo>
                    <a:pt x="124" y="288"/>
                  </a:moveTo>
                  <a:cubicBezTo>
                    <a:pt x="124" y="288"/>
                    <a:pt x="0" y="181"/>
                    <a:pt x="113" y="0"/>
                  </a:cubicBezTo>
                  <a:cubicBezTo>
                    <a:pt x="113" y="0"/>
                    <a:pt x="294" y="125"/>
                    <a:pt x="147" y="283"/>
                  </a:cubicBezTo>
                  <a:cubicBezTo>
                    <a:pt x="147" y="283"/>
                    <a:pt x="123" y="177"/>
                    <a:pt x="132" y="129"/>
                  </a:cubicBezTo>
                  <a:cubicBezTo>
                    <a:pt x="132" y="129"/>
                    <a:pt x="104" y="236"/>
                    <a:pt x="124" y="288"/>
                  </a:cubicBezTo>
                  <a:close/>
                </a:path>
              </a:pathLst>
            </a:custGeom>
            <a:solidFill>
              <a:schemeClr val="bg1">
                <a:alpha val="3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Arial" panose="020B0604020202020204" pitchFamily="34" charset="0"/>
              </a:endParaRPr>
            </a:p>
          </p:txBody>
        </p:sp>
        <p:sp>
          <p:nvSpPr>
            <p:cNvPr id="8" name="Freeform 31"/>
            <p:cNvSpPr/>
            <p:nvPr/>
          </p:nvSpPr>
          <p:spPr bwMode="auto">
            <a:xfrm>
              <a:off x="1880280" y="2812525"/>
              <a:ext cx="1300093" cy="1399553"/>
            </a:xfrm>
            <a:custGeom>
              <a:avLst/>
              <a:gdLst>
                <a:gd name="T0" fmla="*/ 224 w 231"/>
                <a:gd name="T1" fmla="*/ 205 h 249"/>
                <a:gd name="T2" fmla="*/ 0 w 231"/>
                <a:gd name="T3" fmla="*/ 79 h 249"/>
                <a:gd name="T4" fmla="*/ 231 w 231"/>
                <a:gd name="T5" fmla="*/ 185 h 249"/>
                <a:gd name="T6" fmla="*/ 107 w 231"/>
                <a:gd name="T7" fmla="*/ 125 h 249"/>
                <a:gd name="T8" fmla="*/ 224 w 231"/>
                <a:gd name="T9" fmla="*/ 205 h 249"/>
              </a:gdLst>
              <a:ahLst/>
              <a:cxnLst>
                <a:cxn ang="0">
                  <a:pos x="T0" y="T1"/>
                </a:cxn>
                <a:cxn ang="0">
                  <a:pos x="T2" y="T3"/>
                </a:cxn>
                <a:cxn ang="0">
                  <a:pos x="T4" y="T5"/>
                </a:cxn>
                <a:cxn ang="0">
                  <a:pos x="T6" y="T7"/>
                </a:cxn>
                <a:cxn ang="0">
                  <a:pos x="T8" y="T9"/>
                </a:cxn>
              </a:cxnLst>
              <a:rect l="0" t="0" r="r" b="b"/>
              <a:pathLst>
                <a:path w="231" h="249">
                  <a:moveTo>
                    <a:pt x="224" y="205"/>
                  </a:moveTo>
                  <a:cubicBezTo>
                    <a:pt x="224" y="205"/>
                    <a:pt x="85" y="249"/>
                    <a:pt x="0" y="79"/>
                  </a:cubicBezTo>
                  <a:cubicBezTo>
                    <a:pt x="0" y="79"/>
                    <a:pt x="180" y="0"/>
                    <a:pt x="231" y="185"/>
                  </a:cubicBezTo>
                  <a:cubicBezTo>
                    <a:pt x="231" y="185"/>
                    <a:pt x="140" y="154"/>
                    <a:pt x="107" y="125"/>
                  </a:cubicBezTo>
                  <a:cubicBezTo>
                    <a:pt x="107" y="125"/>
                    <a:pt x="175" y="196"/>
                    <a:pt x="224" y="205"/>
                  </a:cubicBezTo>
                  <a:close/>
                </a:path>
              </a:pathLst>
            </a:custGeom>
            <a:solidFill>
              <a:schemeClr val="bg1">
                <a:alpha val="3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Arial" panose="020B0604020202020204" pitchFamily="34" charset="0"/>
              </a:endParaRPr>
            </a:p>
          </p:txBody>
        </p:sp>
        <p:sp>
          <p:nvSpPr>
            <p:cNvPr id="9" name="Freeform 32"/>
            <p:cNvSpPr/>
            <p:nvPr/>
          </p:nvSpPr>
          <p:spPr bwMode="auto">
            <a:xfrm>
              <a:off x="2100514" y="3797658"/>
              <a:ext cx="904618" cy="888041"/>
            </a:xfrm>
            <a:custGeom>
              <a:avLst/>
              <a:gdLst>
                <a:gd name="T0" fmla="*/ 161 w 161"/>
                <a:gd name="T1" fmla="*/ 75 h 158"/>
                <a:gd name="T2" fmla="*/ 0 w 161"/>
                <a:gd name="T3" fmla="*/ 118 h 158"/>
                <a:gd name="T4" fmla="*/ 155 w 161"/>
                <a:gd name="T5" fmla="*/ 62 h 158"/>
                <a:gd name="T6" fmla="*/ 70 w 161"/>
                <a:gd name="T7" fmla="*/ 91 h 158"/>
                <a:gd name="T8" fmla="*/ 161 w 161"/>
                <a:gd name="T9" fmla="*/ 75 h 158"/>
              </a:gdLst>
              <a:ahLst/>
              <a:cxnLst>
                <a:cxn ang="0">
                  <a:pos x="T0" y="T1"/>
                </a:cxn>
                <a:cxn ang="0">
                  <a:pos x="T2" y="T3"/>
                </a:cxn>
                <a:cxn ang="0">
                  <a:pos x="T4" y="T5"/>
                </a:cxn>
                <a:cxn ang="0">
                  <a:pos x="T6" y="T7"/>
                </a:cxn>
                <a:cxn ang="0">
                  <a:pos x="T8" y="T9"/>
                </a:cxn>
              </a:cxnLst>
              <a:rect l="0" t="0" r="r" b="b"/>
              <a:pathLst>
                <a:path w="161" h="158">
                  <a:moveTo>
                    <a:pt x="161" y="75"/>
                  </a:moveTo>
                  <a:cubicBezTo>
                    <a:pt x="161" y="75"/>
                    <a:pt x="116" y="158"/>
                    <a:pt x="0" y="118"/>
                  </a:cubicBezTo>
                  <a:cubicBezTo>
                    <a:pt x="0" y="118"/>
                    <a:pt x="47" y="0"/>
                    <a:pt x="155" y="62"/>
                  </a:cubicBezTo>
                  <a:cubicBezTo>
                    <a:pt x="155" y="62"/>
                    <a:pt x="98" y="89"/>
                    <a:pt x="70" y="91"/>
                  </a:cubicBezTo>
                  <a:cubicBezTo>
                    <a:pt x="70" y="91"/>
                    <a:pt x="134" y="93"/>
                    <a:pt x="161" y="75"/>
                  </a:cubicBezTo>
                  <a:close/>
                </a:path>
              </a:pathLst>
            </a:custGeom>
            <a:solidFill>
              <a:schemeClr val="bg1">
                <a:alpha val="3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Arial" panose="020B0604020202020204" pitchFamily="34" charset="0"/>
              </a:endParaRPr>
            </a:p>
          </p:txBody>
        </p:sp>
        <p:sp>
          <p:nvSpPr>
            <p:cNvPr id="10" name="Freeform 33"/>
            <p:cNvSpPr/>
            <p:nvPr/>
          </p:nvSpPr>
          <p:spPr bwMode="auto">
            <a:xfrm>
              <a:off x="3945272" y="3965794"/>
              <a:ext cx="648862" cy="686752"/>
            </a:xfrm>
            <a:custGeom>
              <a:avLst/>
              <a:gdLst>
                <a:gd name="T0" fmla="*/ 0 w 115"/>
                <a:gd name="T1" fmla="*/ 39 h 122"/>
                <a:gd name="T2" fmla="*/ 115 w 115"/>
                <a:gd name="T3" fmla="*/ 62 h 122"/>
                <a:gd name="T4" fmla="*/ 0 w 115"/>
                <a:gd name="T5" fmla="*/ 49 h 122"/>
                <a:gd name="T6" fmla="*/ 62 w 115"/>
                <a:gd name="T7" fmla="*/ 57 h 122"/>
                <a:gd name="T8" fmla="*/ 0 w 115"/>
                <a:gd name="T9" fmla="*/ 39 h 122"/>
              </a:gdLst>
              <a:ahLst/>
              <a:cxnLst>
                <a:cxn ang="0">
                  <a:pos x="T0" y="T1"/>
                </a:cxn>
                <a:cxn ang="0">
                  <a:pos x="T2" y="T3"/>
                </a:cxn>
                <a:cxn ang="0">
                  <a:pos x="T4" y="T5"/>
                </a:cxn>
                <a:cxn ang="0">
                  <a:pos x="T6" y="T7"/>
                </a:cxn>
                <a:cxn ang="0">
                  <a:pos x="T8" y="T9"/>
                </a:cxn>
              </a:cxnLst>
              <a:rect l="0" t="0" r="r" b="b"/>
              <a:pathLst>
                <a:path w="115" h="122">
                  <a:moveTo>
                    <a:pt x="0" y="39"/>
                  </a:moveTo>
                  <a:cubicBezTo>
                    <a:pt x="0" y="39"/>
                    <a:pt x="54" y="0"/>
                    <a:pt x="115" y="62"/>
                  </a:cubicBezTo>
                  <a:cubicBezTo>
                    <a:pt x="115" y="62"/>
                    <a:pt x="48" y="122"/>
                    <a:pt x="0" y="49"/>
                  </a:cubicBezTo>
                  <a:cubicBezTo>
                    <a:pt x="0" y="49"/>
                    <a:pt x="44" y="50"/>
                    <a:pt x="62" y="57"/>
                  </a:cubicBezTo>
                  <a:cubicBezTo>
                    <a:pt x="62" y="57"/>
                    <a:pt x="22" y="36"/>
                    <a:pt x="0" y="39"/>
                  </a:cubicBezTo>
                  <a:close/>
                </a:path>
              </a:pathLst>
            </a:custGeom>
            <a:solidFill>
              <a:schemeClr val="bg1">
                <a:alpha val="3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Arial" panose="020B0604020202020204" pitchFamily="34" charset="0"/>
              </a:endParaRPr>
            </a:p>
          </p:txBody>
        </p:sp>
        <p:sp>
          <p:nvSpPr>
            <p:cNvPr id="11" name="Freeform 34"/>
            <p:cNvSpPr/>
            <p:nvPr/>
          </p:nvSpPr>
          <p:spPr bwMode="auto">
            <a:xfrm>
              <a:off x="3601896" y="3110907"/>
              <a:ext cx="1136693" cy="1091699"/>
            </a:xfrm>
            <a:custGeom>
              <a:avLst/>
              <a:gdLst>
                <a:gd name="T0" fmla="*/ 0 w 202"/>
                <a:gd name="T1" fmla="*/ 152 h 194"/>
                <a:gd name="T2" fmla="*/ 202 w 202"/>
                <a:gd name="T3" fmla="*/ 0 h 194"/>
                <a:gd name="T4" fmla="*/ 15 w 202"/>
                <a:gd name="T5" fmla="*/ 167 h 194"/>
                <a:gd name="T6" fmla="*/ 118 w 202"/>
                <a:gd name="T7" fmla="*/ 78 h 194"/>
                <a:gd name="T8" fmla="*/ 0 w 202"/>
                <a:gd name="T9" fmla="*/ 152 h 194"/>
              </a:gdLst>
              <a:ahLst/>
              <a:cxnLst>
                <a:cxn ang="0">
                  <a:pos x="T0" y="T1"/>
                </a:cxn>
                <a:cxn ang="0">
                  <a:pos x="T2" y="T3"/>
                </a:cxn>
                <a:cxn ang="0">
                  <a:pos x="T4" y="T5"/>
                </a:cxn>
                <a:cxn ang="0">
                  <a:pos x="T6" y="T7"/>
                </a:cxn>
                <a:cxn ang="0">
                  <a:pos x="T8" y="T9"/>
                </a:cxn>
              </a:cxnLst>
              <a:rect l="0" t="0" r="r" b="b"/>
              <a:pathLst>
                <a:path w="202" h="194">
                  <a:moveTo>
                    <a:pt x="0" y="152"/>
                  </a:moveTo>
                  <a:cubicBezTo>
                    <a:pt x="0" y="152"/>
                    <a:pt x="15" y="9"/>
                    <a:pt x="202" y="0"/>
                  </a:cubicBezTo>
                  <a:cubicBezTo>
                    <a:pt x="202" y="0"/>
                    <a:pt x="202" y="194"/>
                    <a:pt x="15" y="167"/>
                  </a:cubicBezTo>
                  <a:cubicBezTo>
                    <a:pt x="15" y="167"/>
                    <a:pt x="79" y="96"/>
                    <a:pt x="118" y="78"/>
                  </a:cubicBezTo>
                  <a:cubicBezTo>
                    <a:pt x="118" y="78"/>
                    <a:pt x="27" y="112"/>
                    <a:pt x="0" y="152"/>
                  </a:cubicBezTo>
                  <a:close/>
                </a:path>
              </a:pathLst>
            </a:custGeom>
            <a:solidFill>
              <a:schemeClr val="bg1">
                <a:alpha val="3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Arial" panose="020B0604020202020204" pitchFamily="34" charset="0"/>
              </a:endParaRPr>
            </a:p>
          </p:txBody>
        </p:sp>
        <p:sp>
          <p:nvSpPr>
            <p:cNvPr id="14" name="任意多边形 13"/>
            <p:cNvSpPr/>
            <p:nvPr/>
          </p:nvSpPr>
          <p:spPr bwMode="auto">
            <a:xfrm>
              <a:off x="2218920" y="3887864"/>
              <a:ext cx="2645179" cy="1652723"/>
            </a:xfrm>
            <a:custGeom>
              <a:avLst/>
              <a:gdLst>
                <a:gd name="connsiteX0" fmla="*/ 1217249 w 2645179"/>
                <a:gd name="connsiteY0" fmla="*/ 227 h 1652723"/>
                <a:gd name="connsiteX1" fmla="*/ 1236894 w 2645179"/>
                <a:gd name="connsiteY1" fmla="*/ 5091 h 1652723"/>
                <a:gd name="connsiteX2" fmla="*/ 1388701 w 2645179"/>
                <a:gd name="connsiteY2" fmla="*/ 347966 h 1652723"/>
                <a:gd name="connsiteX3" fmla="*/ 1585486 w 2645179"/>
                <a:gd name="connsiteY3" fmla="*/ 224306 h 1652723"/>
                <a:gd name="connsiteX4" fmla="*/ 1686690 w 2645179"/>
                <a:gd name="connsiteY4" fmla="*/ 207443 h 1652723"/>
                <a:gd name="connsiteX5" fmla="*/ 1473037 w 2645179"/>
                <a:gd name="connsiteY5" fmla="*/ 634633 h 1652723"/>
                <a:gd name="connsiteX6" fmla="*/ 1479696 w 2645179"/>
                <a:gd name="connsiteY6" fmla="*/ 1331533 h 1652723"/>
                <a:gd name="connsiteX7" fmla="*/ 1483461 w 2645179"/>
                <a:gd name="connsiteY7" fmla="*/ 1351225 h 1652723"/>
                <a:gd name="connsiteX8" fmla="*/ 1586052 w 2645179"/>
                <a:gd name="connsiteY8" fmla="*/ 1353759 h 1652723"/>
                <a:gd name="connsiteX9" fmla="*/ 2645179 w 2645179"/>
                <a:gd name="connsiteY9" fmla="*/ 1573984 h 1652723"/>
                <a:gd name="connsiteX10" fmla="*/ 0 w 2645179"/>
                <a:gd name="connsiteY10" fmla="*/ 1652723 h 1652723"/>
                <a:gd name="connsiteX11" fmla="*/ 1135501 w 2645179"/>
                <a:gd name="connsiteY11" fmla="*/ 1356681 h 1652723"/>
                <a:gd name="connsiteX12" fmla="*/ 1135940 w 2645179"/>
                <a:gd name="connsiteY12" fmla="*/ 1356663 h 1652723"/>
                <a:gd name="connsiteX13" fmla="*/ 1142235 w 2645179"/>
                <a:gd name="connsiteY13" fmla="*/ 1297285 h 1652723"/>
                <a:gd name="connsiteX14" fmla="*/ 1180670 w 2645179"/>
                <a:gd name="connsiteY14" fmla="*/ 775155 h 1652723"/>
                <a:gd name="connsiteX15" fmla="*/ 888303 w 2645179"/>
                <a:gd name="connsiteY15" fmla="*/ 460384 h 1652723"/>
                <a:gd name="connsiteX16" fmla="*/ 837701 w 2645179"/>
                <a:gd name="connsiteY16" fmla="*/ 353587 h 1652723"/>
                <a:gd name="connsiteX17" fmla="*/ 1017619 w 2645179"/>
                <a:gd name="connsiteY17" fmla="*/ 437901 h 1652723"/>
                <a:gd name="connsiteX18" fmla="*/ 832078 w 2645179"/>
                <a:gd name="connsiteY18" fmla="*/ 241169 h 1652723"/>
                <a:gd name="connsiteX19" fmla="*/ 837701 w 2645179"/>
                <a:gd name="connsiteY19" fmla="*/ 151234 h 1652723"/>
                <a:gd name="connsiteX20" fmla="*/ 1073843 w 2645179"/>
                <a:gd name="connsiteY20" fmla="*/ 347966 h 1652723"/>
                <a:gd name="connsiteX21" fmla="*/ 933282 w 2645179"/>
                <a:gd name="connsiteY21" fmla="*/ 55679 h 1652723"/>
                <a:gd name="connsiteX22" fmla="*/ 1051354 w 2645179"/>
                <a:gd name="connsiteY22" fmla="*/ 139992 h 1652723"/>
                <a:gd name="connsiteX23" fmla="*/ 1214405 w 2645179"/>
                <a:gd name="connsiteY23" fmla="*/ 229927 h 1652723"/>
                <a:gd name="connsiteX24" fmla="*/ 1217249 w 2645179"/>
                <a:gd name="connsiteY24" fmla="*/ 227 h 1652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645179" h="1652723">
                  <a:moveTo>
                    <a:pt x="1217249" y="227"/>
                  </a:moveTo>
                  <a:cubicBezTo>
                    <a:pt x="1222663" y="-618"/>
                    <a:pt x="1229164" y="875"/>
                    <a:pt x="1236894" y="5091"/>
                  </a:cubicBezTo>
                  <a:cubicBezTo>
                    <a:pt x="1293119" y="33195"/>
                    <a:pt x="1309986" y="331103"/>
                    <a:pt x="1388701" y="347966"/>
                  </a:cubicBezTo>
                  <a:cubicBezTo>
                    <a:pt x="1473037" y="364829"/>
                    <a:pt x="1562996" y="269273"/>
                    <a:pt x="1585486" y="224306"/>
                  </a:cubicBezTo>
                  <a:cubicBezTo>
                    <a:pt x="1607976" y="184960"/>
                    <a:pt x="1675445" y="162476"/>
                    <a:pt x="1686690" y="207443"/>
                  </a:cubicBezTo>
                  <a:cubicBezTo>
                    <a:pt x="1697935" y="258032"/>
                    <a:pt x="1562996" y="319862"/>
                    <a:pt x="1473037" y="634633"/>
                  </a:cubicBezTo>
                  <a:cubicBezTo>
                    <a:pt x="1407325" y="847173"/>
                    <a:pt x="1447912" y="1158014"/>
                    <a:pt x="1479696" y="1331533"/>
                  </a:cubicBezTo>
                  <a:lnTo>
                    <a:pt x="1483461" y="1351225"/>
                  </a:lnTo>
                  <a:lnTo>
                    <a:pt x="1586052" y="1353759"/>
                  </a:lnTo>
                  <a:cubicBezTo>
                    <a:pt x="1905795" y="1372213"/>
                    <a:pt x="2262473" y="1436189"/>
                    <a:pt x="2645179" y="1573984"/>
                  </a:cubicBezTo>
                  <a:cubicBezTo>
                    <a:pt x="2645179" y="1573984"/>
                    <a:pt x="996163" y="1343389"/>
                    <a:pt x="0" y="1652723"/>
                  </a:cubicBezTo>
                  <a:cubicBezTo>
                    <a:pt x="0" y="1652723"/>
                    <a:pt x="435294" y="1406662"/>
                    <a:pt x="1135501" y="1356681"/>
                  </a:cubicBezTo>
                  <a:lnTo>
                    <a:pt x="1135940" y="1356663"/>
                  </a:lnTo>
                  <a:lnTo>
                    <a:pt x="1142235" y="1297285"/>
                  </a:lnTo>
                  <a:cubicBezTo>
                    <a:pt x="1158707" y="1137880"/>
                    <a:pt x="1180670" y="901626"/>
                    <a:pt x="1180670" y="775155"/>
                  </a:cubicBezTo>
                  <a:cubicBezTo>
                    <a:pt x="1175047" y="572803"/>
                    <a:pt x="972639" y="516593"/>
                    <a:pt x="888303" y="460384"/>
                  </a:cubicBezTo>
                  <a:cubicBezTo>
                    <a:pt x="809588" y="409796"/>
                    <a:pt x="792721" y="347966"/>
                    <a:pt x="837701" y="353587"/>
                  </a:cubicBezTo>
                  <a:cubicBezTo>
                    <a:pt x="882680" y="353587"/>
                    <a:pt x="1011996" y="460384"/>
                    <a:pt x="1017619" y="437901"/>
                  </a:cubicBezTo>
                  <a:cubicBezTo>
                    <a:pt x="1028864" y="421038"/>
                    <a:pt x="877058" y="308620"/>
                    <a:pt x="832078" y="241169"/>
                  </a:cubicBezTo>
                  <a:cubicBezTo>
                    <a:pt x="781476" y="173718"/>
                    <a:pt x="815211" y="156855"/>
                    <a:pt x="837701" y="151234"/>
                  </a:cubicBezTo>
                  <a:cubicBezTo>
                    <a:pt x="860190" y="145613"/>
                    <a:pt x="1056976" y="359208"/>
                    <a:pt x="1073843" y="347966"/>
                  </a:cubicBezTo>
                  <a:cubicBezTo>
                    <a:pt x="1085088" y="336724"/>
                    <a:pt x="927660" y="78162"/>
                    <a:pt x="933282" y="55679"/>
                  </a:cubicBezTo>
                  <a:cubicBezTo>
                    <a:pt x="944527" y="38816"/>
                    <a:pt x="983884" y="-6151"/>
                    <a:pt x="1051354" y="139992"/>
                  </a:cubicBezTo>
                  <a:cubicBezTo>
                    <a:pt x="1118823" y="280515"/>
                    <a:pt x="1231272" y="347966"/>
                    <a:pt x="1214405" y="229927"/>
                  </a:cubicBezTo>
                  <a:cubicBezTo>
                    <a:pt x="1194726" y="126643"/>
                    <a:pt x="1179352" y="6145"/>
                    <a:pt x="1217249" y="227"/>
                  </a:cubicBezTo>
                  <a:close/>
                </a:path>
              </a:pathLst>
            </a:custGeom>
            <a:solidFill>
              <a:schemeClr val="bg1">
                <a:alpha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latin typeface="Arial" panose="020B0604020202020204" pitchFamily="34" charset="0"/>
                <a:ea typeface="Arial" panose="020B0604020202020204" pitchFamily="34" charset="0"/>
              </a:endParaRPr>
            </a:p>
          </p:txBody>
        </p:sp>
      </p:grpSp>
      <p:sp>
        <p:nvSpPr>
          <p:cNvPr id="16" name="矩形 15"/>
          <p:cNvSpPr/>
          <p:nvPr/>
        </p:nvSpPr>
        <p:spPr>
          <a:xfrm>
            <a:off x="2858121" y="2650462"/>
            <a:ext cx="932180" cy="368300"/>
          </a:xfrm>
          <a:prstGeom prst="rect">
            <a:avLst/>
          </a:prstGeom>
        </p:spPr>
        <p:txBody>
          <a:bodyPr wrap="none">
            <a:spAutoFit/>
          </a:bodyPr>
          <a:lstStyle/>
          <a:p>
            <a:r>
              <a:rPr lang="en-US" altLang="zh-CN" dirty="0">
                <a:solidFill>
                  <a:schemeClr val="bg1"/>
                </a:solidFill>
                <a:latin typeface="Arial" panose="020B0604020202020204" pitchFamily="34" charset="0"/>
                <a:ea typeface="Arial" panose="020B0604020202020204" pitchFamily="34" charset="0"/>
              </a:rPr>
              <a:t>HTML5</a:t>
            </a:r>
            <a:endParaRPr lang="en-US" altLang="zh-CN" dirty="0">
              <a:solidFill>
                <a:schemeClr val="bg1"/>
              </a:solidFill>
              <a:latin typeface="Arial" panose="020B0604020202020204" pitchFamily="34" charset="0"/>
              <a:ea typeface="Arial" panose="020B0604020202020204" pitchFamily="34" charset="0"/>
            </a:endParaRPr>
          </a:p>
        </p:txBody>
      </p:sp>
      <p:sp>
        <p:nvSpPr>
          <p:cNvPr id="17" name="矩形 16"/>
          <p:cNvSpPr/>
          <p:nvPr/>
        </p:nvSpPr>
        <p:spPr>
          <a:xfrm>
            <a:off x="1635865" y="3072297"/>
            <a:ext cx="2965235" cy="737235"/>
          </a:xfrm>
          <a:prstGeom prst="rect">
            <a:avLst/>
          </a:prstGeom>
        </p:spPr>
        <p:txBody>
          <a:bodyPr wrap="square">
            <a:spAutoFit/>
          </a:bodyPr>
          <a:lstStyle/>
          <a:p>
            <a:pPr algn="r"/>
            <a:r>
              <a:rPr lang="en-US" altLang="zh-CN" sz="1400" dirty="0">
                <a:solidFill>
                  <a:schemeClr val="bg1"/>
                </a:solidFill>
                <a:latin typeface="Arial" panose="020B0604020202020204" pitchFamily="34" charset="0"/>
                <a:ea typeface="Arial" panose="020B0604020202020204" pitchFamily="34" charset="0"/>
              </a:rPr>
              <a:t>A</a:t>
            </a:r>
            <a:r>
              <a:rPr lang="zh-CN" altLang="en-US" sz="1400" dirty="0">
                <a:solidFill>
                  <a:schemeClr val="bg1"/>
                </a:solidFill>
                <a:latin typeface="Arial" panose="020B0604020202020204" pitchFamily="34" charset="0"/>
                <a:ea typeface="Arial" panose="020B0604020202020204" pitchFamily="34" charset="0"/>
              </a:rPr>
              <a:t> markup language used for structuring and presenting content on the World Wide Web.</a:t>
            </a:r>
            <a:endParaRPr lang="zh-CN" altLang="en-US" sz="1400" dirty="0">
              <a:solidFill>
                <a:schemeClr val="bg1"/>
              </a:solidFill>
              <a:latin typeface="Arial" panose="020B0604020202020204" pitchFamily="34" charset="0"/>
              <a:ea typeface="Arial" panose="020B0604020202020204" pitchFamily="34" charset="0"/>
            </a:endParaRPr>
          </a:p>
        </p:txBody>
      </p:sp>
      <p:sp>
        <p:nvSpPr>
          <p:cNvPr id="18" name="矩形 17"/>
          <p:cNvSpPr/>
          <p:nvPr/>
        </p:nvSpPr>
        <p:spPr>
          <a:xfrm>
            <a:off x="6685561" y="1838920"/>
            <a:ext cx="1287780" cy="368300"/>
          </a:xfrm>
          <a:prstGeom prst="rect">
            <a:avLst/>
          </a:prstGeom>
        </p:spPr>
        <p:txBody>
          <a:bodyPr wrap="none">
            <a:spAutoFit/>
          </a:bodyPr>
          <a:lstStyle/>
          <a:p>
            <a:r>
              <a:rPr lang="en-US" altLang="zh-CN" dirty="0">
                <a:solidFill>
                  <a:schemeClr val="bg1"/>
                </a:solidFill>
                <a:latin typeface="Arial" panose="020B0604020202020204" pitchFamily="34" charset="0"/>
                <a:ea typeface="Arial" panose="020B0604020202020204" pitchFamily="34" charset="0"/>
              </a:rPr>
              <a:t>Bootstrap4</a:t>
            </a:r>
            <a:endParaRPr lang="en-US" altLang="zh-CN" dirty="0">
              <a:solidFill>
                <a:schemeClr val="bg1"/>
              </a:solidFill>
              <a:latin typeface="Arial" panose="020B0604020202020204" pitchFamily="34" charset="0"/>
              <a:ea typeface="Arial" panose="020B0604020202020204" pitchFamily="34" charset="0"/>
            </a:endParaRPr>
          </a:p>
        </p:txBody>
      </p:sp>
      <p:sp>
        <p:nvSpPr>
          <p:cNvPr id="19" name="矩形 18"/>
          <p:cNvSpPr/>
          <p:nvPr/>
        </p:nvSpPr>
        <p:spPr>
          <a:xfrm>
            <a:off x="5888001" y="2207617"/>
            <a:ext cx="3314010" cy="737235"/>
          </a:xfrm>
          <a:prstGeom prst="rect">
            <a:avLst/>
          </a:prstGeom>
        </p:spPr>
        <p:txBody>
          <a:bodyPr wrap="square">
            <a:spAutoFit/>
          </a:bodyPr>
          <a:lstStyle/>
          <a:p>
            <a:pPr algn="l"/>
            <a:r>
              <a:rPr lang="zh-CN" altLang="en-US" sz="1400" dirty="0">
                <a:solidFill>
                  <a:schemeClr val="bg1"/>
                </a:solidFill>
                <a:latin typeface="Arial" panose="020B0604020202020204" pitchFamily="34" charset="0"/>
                <a:ea typeface="Arial" panose="020B0604020202020204" pitchFamily="34" charset="0"/>
              </a:rPr>
              <a:t>Bootstrap is a free and open-source CSS framework directed at responsive, mobile-first front-end web development.</a:t>
            </a:r>
            <a:endParaRPr lang="zh-CN" altLang="en-US" sz="1400" dirty="0">
              <a:solidFill>
                <a:schemeClr val="bg1"/>
              </a:solidFill>
              <a:latin typeface="Arial" panose="020B0604020202020204" pitchFamily="34" charset="0"/>
              <a:ea typeface="Arial" panose="020B0604020202020204" pitchFamily="34" charset="0"/>
            </a:endParaRPr>
          </a:p>
        </p:txBody>
      </p:sp>
      <p:sp>
        <p:nvSpPr>
          <p:cNvPr id="34" name="矩形 33"/>
          <p:cNvSpPr/>
          <p:nvPr/>
        </p:nvSpPr>
        <p:spPr>
          <a:xfrm>
            <a:off x="2569638" y="4617214"/>
            <a:ext cx="779780" cy="368300"/>
          </a:xfrm>
          <a:prstGeom prst="rect">
            <a:avLst/>
          </a:prstGeom>
        </p:spPr>
        <p:txBody>
          <a:bodyPr wrap="none">
            <a:spAutoFit/>
          </a:bodyPr>
          <a:lstStyle/>
          <a:p>
            <a:r>
              <a:rPr lang="en-US" altLang="zh-CN" dirty="0">
                <a:solidFill>
                  <a:schemeClr val="bg1"/>
                </a:solidFill>
                <a:latin typeface="Arial" panose="020B0604020202020204" pitchFamily="34" charset="0"/>
                <a:ea typeface="Arial" panose="020B0604020202020204" pitchFamily="34" charset="0"/>
              </a:rPr>
              <a:t>CSS3</a:t>
            </a:r>
            <a:endParaRPr lang="en-US" altLang="zh-CN" dirty="0">
              <a:solidFill>
                <a:schemeClr val="bg1"/>
              </a:solidFill>
              <a:latin typeface="Arial" panose="020B0604020202020204" pitchFamily="34" charset="0"/>
              <a:ea typeface="Arial" panose="020B0604020202020204" pitchFamily="34" charset="0"/>
            </a:endParaRPr>
          </a:p>
        </p:txBody>
      </p:sp>
      <p:sp>
        <p:nvSpPr>
          <p:cNvPr id="35" name="矩形 34"/>
          <p:cNvSpPr/>
          <p:nvPr/>
        </p:nvSpPr>
        <p:spPr>
          <a:xfrm>
            <a:off x="1127672" y="5032064"/>
            <a:ext cx="2965235" cy="1168400"/>
          </a:xfrm>
          <a:prstGeom prst="rect">
            <a:avLst/>
          </a:prstGeom>
        </p:spPr>
        <p:txBody>
          <a:bodyPr wrap="square">
            <a:spAutoFit/>
          </a:bodyPr>
          <a:lstStyle/>
          <a:p>
            <a:pPr algn="r"/>
            <a:r>
              <a:rPr lang="zh-CN" altLang="en-US" sz="1400" dirty="0">
                <a:solidFill>
                  <a:schemeClr val="bg1"/>
                </a:solidFill>
                <a:latin typeface="Arial" panose="020B0604020202020204" pitchFamily="34" charset="0"/>
                <a:ea typeface="Arial" panose="020B0604020202020204" pitchFamily="34" charset="0"/>
              </a:rPr>
              <a:t>Cascading Style Sheets is a style sheet language used for describing the presentation of a document written in a markup language like HTML.</a:t>
            </a:r>
            <a:endParaRPr lang="zh-CN" altLang="en-US" sz="1400" dirty="0">
              <a:solidFill>
                <a:schemeClr val="bg1"/>
              </a:solidFill>
              <a:latin typeface="Arial" panose="020B0604020202020204" pitchFamily="34" charset="0"/>
              <a:ea typeface="Arial" panose="020B0604020202020204" pitchFamily="34" charset="0"/>
            </a:endParaRPr>
          </a:p>
        </p:txBody>
      </p:sp>
      <p:sp>
        <p:nvSpPr>
          <p:cNvPr id="36" name="矩形 35"/>
          <p:cNvSpPr/>
          <p:nvPr/>
        </p:nvSpPr>
        <p:spPr>
          <a:xfrm>
            <a:off x="8593918" y="3320073"/>
            <a:ext cx="1249680" cy="368300"/>
          </a:xfrm>
          <a:prstGeom prst="rect">
            <a:avLst/>
          </a:prstGeom>
        </p:spPr>
        <p:txBody>
          <a:bodyPr wrap="none">
            <a:spAutoFit/>
          </a:bodyPr>
          <a:lstStyle/>
          <a:p>
            <a:r>
              <a:rPr lang="en-US" altLang="zh-CN" dirty="0">
                <a:solidFill>
                  <a:schemeClr val="bg1"/>
                </a:solidFill>
                <a:latin typeface="Arial" panose="020B0604020202020204" pitchFamily="34" charset="0"/>
                <a:ea typeface="Arial" panose="020B0604020202020204" pitchFamily="34" charset="0"/>
              </a:rPr>
              <a:t>JavaScript</a:t>
            </a:r>
            <a:endParaRPr lang="en-US" altLang="zh-CN" dirty="0">
              <a:solidFill>
                <a:schemeClr val="bg1"/>
              </a:solidFill>
              <a:latin typeface="Arial" panose="020B0604020202020204" pitchFamily="34" charset="0"/>
              <a:ea typeface="Arial" panose="020B0604020202020204" pitchFamily="34" charset="0"/>
            </a:endParaRPr>
          </a:p>
        </p:txBody>
      </p:sp>
      <p:sp>
        <p:nvSpPr>
          <p:cNvPr id="37" name="矩形 36"/>
          <p:cNvSpPr/>
          <p:nvPr/>
        </p:nvSpPr>
        <p:spPr>
          <a:xfrm>
            <a:off x="7747463" y="3771320"/>
            <a:ext cx="3314010" cy="521970"/>
          </a:xfrm>
          <a:prstGeom prst="rect">
            <a:avLst/>
          </a:prstGeom>
        </p:spPr>
        <p:txBody>
          <a:bodyPr wrap="square">
            <a:spAutoFit/>
          </a:bodyPr>
          <a:lstStyle/>
          <a:p>
            <a:r>
              <a:rPr lang="en-US" altLang="zh-CN" sz="1400" dirty="0">
                <a:solidFill>
                  <a:schemeClr val="bg1"/>
                </a:solidFill>
                <a:latin typeface="Arial" panose="020B0604020202020204" pitchFamily="34" charset="0"/>
                <a:ea typeface="Arial" panose="020B0604020202020204" pitchFamily="34" charset="0"/>
              </a:rPr>
              <a:t>A</a:t>
            </a:r>
            <a:r>
              <a:rPr lang="zh-CN" altLang="en-US" sz="1400" dirty="0">
                <a:solidFill>
                  <a:schemeClr val="bg1"/>
                </a:solidFill>
                <a:latin typeface="Arial" panose="020B0604020202020204" pitchFamily="34" charset="0"/>
                <a:ea typeface="Arial" panose="020B0604020202020204" pitchFamily="34" charset="0"/>
              </a:rPr>
              <a:t> programming language that conforms to the ECMAScript specification</a:t>
            </a:r>
            <a:r>
              <a:rPr lang="en-US" altLang="zh-CN" sz="1400" dirty="0">
                <a:solidFill>
                  <a:schemeClr val="bg1"/>
                </a:solidFill>
                <a:latin typeface="Arial" panose="020B0604020202020204" pitchFamily="34" charset="0"/>
                <a:ea typeface="Arial" panose="020B0604020202020204" pitchFamily="34" charset="0"/>
              </a:rPr>
              <a:t>.</a:t>
            </a:r>
            <a:endParaRPr lang="en-US" altLang="zh-CN" sz="1400" dirty="0">
              <a:solidFill>
                <a:schemeClr val="bg1"/>
              </a:solidFill>
              <a:latin typeface="Arial" panose="020B0604020202020204" pitchFamily="34" charset="0"/>
              <a:ea typeface="Arial" panose="020B0604020202020204" pitchFamily="34" charset="0"/>
            </a:endParaRPr>
          </a:p>
        </p:txBody>
      </p:sp>
      <p:sp>
        <p:nvSpPr>
          <p:cNvPr id="2" name="标题 1"/>
          <p:cNvSpPr>
            <a:spLocks noGrp="1"/>
          </p:cNvSpPr>
          <p:nvPr/>
        </p:nvSpPr>
        <p:spPr>
          <a:xfrm>
            <a:off x="875665" y="240665"/>
            <a:ext cx="10381615" cy="1170305"/>
          </a:xfrm>
          <a:prstGeom prst="rect">
            <a:avLst/>
          </a:prstGeom>
        </p:spPr>
        <p:txBody>
          <a:bodyPr vert="horz" lIns="91440" tIns="45720" rIns="91440" bIns="45720" rtlCol="0" anchor="b">
            <a:normAutofit lnSpcReduction="20000"/>
          </a:bodyPr>
          <a:lstStyle>
            <a:lvl1pPr algn="ctr" defTabSz="914400" rtl="0" eaLnBrk="1" latinLnBrk="0" hangingPunct="1">
              <a:lnSpc>
                <a:spcPct val="90000"/>
              </a:lnSpc>
              <a:spcBef>
                <a:spcPct val="0"/>
              </a:spcBef>
              <a:buNone/>
              <a:defRPr sz="6000" kern="1200">
                <a:solidFill>
                  <a:schemeClr val="bg1"/>
                </a:solidFill>
                <a:latin typeface="Arial" panose="020B0604020202020204" pitchFamily="34" charset="0"/>
                <a:ea typeface="Arial" panose="020B0604020202020204" pitchFamily="34" charset="0"/>
                <a:cs typeface="+mj-cs"/>
              </a:defRPr>
            </a:lvl1pPr>
          </a:lstStyle>
          <a:p>
            <a:pPr algn="l"/>
            <a:r>
              <a:rPr lang="zh-CN" altLang="en-US" dirty="0"/>
              <a:t>Technical Solution Overview</a:t>
            </a:r>
            <a:endParaRPr lang="zh-CN" altLang="en-US" dirty="0"/>
          </a:p>
        </p:txBody>
      </p:sp>
      <p:graphicFrame>
        <p:nvGraphicFramePr>
          <p:cNvPr id="3" name="Object 2">
            <a:hlinkClick r:id="" action="ppaction://ole?verb="/>
          </p:cNvPr>
          <p:cNvGraphicFramePr>
            <a:graphicFrameLocks noChangeAspect="1"/>
          </p:cNvGraphicFramePr>
          <p:nvPr/>
        </p:nvGraphicFramePr>
        <p:xfrm>
          <a:off x="3985895" y="2383790"/>
          <a:ext cx="551180" cy="635000"/>
        </p:xfrm>
        <a:graphic>
          <a:graphicData uri="http://schemas.openxmlformats.org/presentationml/2006/ole">
            <mc:AlternateContent xmlns:mc="http://schemas.openxmlformats.org/markup-compatibility/2006">
              <mc:Choice xmlns:v="urn:schemas-microsoft-com:vml" Requires="v">
                <p:oleObj spid="_x0000_s1025" name="" r:id="rId1" imgW="3619500" imgH="4213860" progId="Paint.Picture">
                  <p:embed/>
                </p:oleObj>
              </mc:Choice>
              <mc:Fallback>
                <p:oleObj name="" r:id="rId1" imgW="3619500" imgH="4213860" progId="Paint.Picture">
                  <p:embed/>
                  <p:pic>
                    <p:nvPicPr>
                      <p:cNvPr id="0" name="Picture 1024"/>
                      <p:cNvPicPr/>
                      <p:nvPr/>
                    </p:nvPicPr>
                    <p:blipFill>
                      <a:blip r:embed="rId2"/>
                      <a:stretch>
                        <a:fillRect/>
                      </a:stretch>
                    </p:blipFill>
                    <p:spPr>
                      <a:xfrm>
                        <a:off x="3985895" y="2383790"/>
                        <a:ext cx="551180" cy="635000"/>
                      </a:xfrm>
                      <a:prstGeom prst="rect">
                        <a:avLst/>
                      </a:prstGeom>
                    </p:spPr>
                  </p:pic>
                </p:oleObj>
              </mc:Fallback>
            </mc:AlternateContent>
          </a:graphicData>
        </a:graphic>
      </p:graphicFrame>
      <p:graphicFrame>
        <p:nvGraphicFramePr>
          <p:cNvPr id="6" name="Object 5">
            <a:hlinkClick r:id="" action="ppaction://ole?verb="/>
          </p:cNvPr>
          <p:cNvGraphicFramePr>
            <a:graphicFrameLocks noChangeAspect="1"/>
          </p:cNvGraphicFramePr>
          <p:nvPr/>
        </p:nvGraphicFramePr>
        <p:xfrm>
          <a:off x="3453765" y="4384675"/>
          <a:ext cx="532130" cy="600710"/>
        </p:xfrm>
        <a:graphic>
          <a:graphicData uri="http://schemas.openxmlformats.org/presentationml/2006/ole">
            <mc:AlternateContent xmlns:mc="http://schemas.openxmlformats.org/markup-compatibility/2006">
              <mc:Choice xmlns:v="urn:schemas-microsoft-com:vml" Requires="v">
                <p:oleObj spid="_x0000_s1026" name="" r:id="rId3" imgW="3124200" imgH="3528060" progId="Paint.Picture">
                  <p:embed/>
                </p:oleObj>
              </mc:Choice>
              <mc:Fallback>
                <p:oleObj name="" r:id="rId3" imgW="3124200" imgH="3528060" progId="Paint.Picture">
                  <p:embed/>
                  <p:pic>
                    <p:nvPicPr>
                      <p:cNvPr id="0" name="Picture 1025"/>
                      <p:cNvPicPr/>
                      <p:nvPr/>
                    </p:nvPicPr>
                    <p:blipFill>
                      <a:blip r:embed="rId4"/>
                      <a:stretch>
                        <a:fillRect/>
                      </a:stretch>
                    </p:blipFill>
                    <p:spPr>
                      <a:xfrm>
                        <a:off x="3453765" y="4384675"/>
                        <a:ext cx="532130" cy="600710"/>
                      </a:xfrm>
                      <a:prstGeom prst="rect">
                        <a:avLst/>
                      </a:prstGeom>
                    </p:spPr>
                  </p:pic>
                </p:oleObj>
              </mc:Fallback>
            </mc:AlternateContent>
          </a:graphicData>
        </a:graphic>
      </p:graphicFrame>
      <p:graphicFrame>
        <p:nvGraphicFramePr>
          <p:cNvPr id="12" name="Object 11">
            <a:hlinkClick r:id="" action="ppaction://ole?verb="/>
          </p:cNvPr>
          <p:cNvGraphicFramePr>
            <a:graphicFrameLocks noChangeAspect="1"/>
          </p:cNvGraphicFramePr>
          <p:nvPr/>
        </p:nvGraphicFramePr>
        <p:xfrm>
          <a:off x="5950585" y="1531620"/>
          <a:ext cx="681355" cy="676275"/>
        </p:xfrm>
        <a:graphic>
          <a:graphicData uri="http://schemas.openxmlformats.org/presentationml/2006/ole">
            <mc:AlternateContent xmlns:mc="http://schemas.openxmlformats.org/markup-compatibility/2006">
              <mc:Choice xmlns:v="urn:schemas-microsoft-com:vml" Requires="v">
                <p:oleObj spid="_x0000_s1027" name="" r:id="rId5" imgW="4107180" imgH="4076700" progId="Paint.Picture">
                  <p:embed/>
                </p:oleObj>
              </mc:Choice>
              <mc:Fallback>
                <p:oleObj name="" r:id="rId5" imgW="4107180" imgH="4076700" progId="Paint.Picture">
                  <p:embed/>
                  <p:pic>
                    <p:nvPicPr>
                      <p:cNvPr id="0" name="Picture 1026"/>
                      <p:cNvPicPr/>
                      <p:nvPr/>
                    </p:nvPicPr>
                    <p:blipFill>
                      <a:blip r:embed="rId6"/>
                      <a:stretch>
                        <a:fillRect/>
                      </a:stretch>
                    </p:blipFill>
                    <p:spPr>
                      <a:xfrm>
                        <a:off x="5950585" y="1531620"/>
                        <a:ext cx="681355" cy="676275"/>
                      </a:xfrm>
                      <a:prstGeom prst="rect">
                        <a:avLst/>
                      </a:prstGeom>
                    </p:spPr>
                  </p:pic>
                </p:oleObj>
              </mc:Fallback>
            </mc:AlternateContent>
          </a:graphicData>
        </a:graphic>
      </p:graphicFrame>
      <p:sp>
        <p:nvSpPr>
          <p:cNvPr id="20" name="矩形 35"/>
          <p:cNvSpPr/>
          <p:nvPr/>
        </p:nvSpPr>
        <p:spPr>
          <a:xfrm>
            <a:off x="8675198" y="4785653"/>
            <a:ext cx="944880" cy="368300"/>
          </a:xfrm>
          <a:prstGeom prst="rect">
            <a:avLst/>
          </a:prstGeom>
        </p:spPr>
        <p:txBody>
          <a:bodyPr wrap="none">
            <a:spAutoFit/>
          </a:bodyPr>
          <a:p>
            <a:r>
              <a:rPr lang="en-US" altLang="zh-CN" dirty="0">
                <a:solidFill>
                  <a:schemeClr val="bg1"/>
                </a:solidFill>
                <a:latin typeface="Arial" panose="020B0604020202020204" pitchFamily="34" charset="0"/>
                <a:ea typeface="Arial" panose="020B0604020202020204" pitchFamily="34" charset="0"/>
              </a:rPr>
              <a:t>MySQL</a:t>
            </a:r>
            <a:endParaRPr lang="en-US" altLang="zh-CN" dirty="0">
              <a:solidFill>
                <a:schemeClr val="bg1"/>
              </a:solidFill>
              <a:latin typeface="Arial" panose="020B0604020202020204" pitchFamily="34" charset="0"/>
              <a:ea typeface="Arial" panose="020B0604020202020204" pitchFamily="34" charset="0"/>
            </a:endParaRPr>
          </a:p>
        </p:txBody>
      </p:sp>
      <p:sp>
        <p:nvSpPr>
          <p:cNvPr id="21" name="矩形 36"/>
          <p:cNvSpPr/>
          <p:nvPr/>
        </p:nvSpPr>
        <p:spPr>
          <a:xfrm>
            <a:off x="7848428" y="5216580"/>
            <a:ext cx="3314010" cy="521970"/>
          </a:xfrm>
          <a:prstGeom prst="rect">
            <a:avLst/>
          </a:prstGeom>
        </p:spPr>
        <p:txBody>
          <a:bodyPr wrap="square">
            <a:spAutoFit/>
          </a:bodyPr>
          <a:p>
            <a:r>
              <a:rPr lang="zh-CN" altLang="en-US" sz="1400" dirty="0">
                <a:solidFill>
                  <a:schemeClr val="bg1"/>
                </a:solidFill>
                <a:latin typeface="Arial" panose="020B0604020202020204" pitchFamily="34" charset="0"/>
                <a:ea typeface="Arial" panose="020B0604020202020204" pitchFamily="34" charset="0"/>
              </a:rPr>
              <a:t>MySQL is an open-source relational database management system.</a:t>
            </a:r>
            <a:endParaRPr lang="zh-CN" altLang="en-US" sz="1400" dirty="0">
              <a:solidFill>
                <a:schemeClr val="bg1"/>
              </a:solidFill>
              <a:latin typeface="Arial" panose="020B0604020202020204" pitchFamily="34" charset="0"/>
              <a:ea typeface="Arial" panose="020B0604020202020204" pitchFamily="34" charset="0"/>
            </a:endParaRPr>
          </a:p>
        </p:txBody>
      </p:sp>
      <p:graphicFrame>
        <p:nvGraphicFramePr>
          <p:cNvPr id="22" name="Object 21">
            <a:hlinkClick r:id="" action="ppaction://ole?verb="/>
          </p:cNvPr>
          <p:cNvGraphicFramePr>
            <a:graphicFrameLocks noChangeAspect="1"/>
          </p:cNvGraphicFramePr>
          <p:nvPr/>
        </p:nvGraphicFramePr>
        <p:xfrm>
          <a:off x="7848600" y="3193415"/>
          <a:ext cx="590550" cy="494665"/>
        </p:xfrm>
        <a:graphic>
          <a:graphicData uri="http://schemas.openxmlformats.org/presentationml/2006/ole">
            <mc:AlternateContent xmlns:mc="http://schemas.openxmlformats.org/markup-compatibility/2006">
              <mc:Choice xmlns:v="urn:schemas-microsoft-com:vml" Requires="v">
                <p:oleObj spid="_x0000_s1028" name="" r:id="rId7" imgW="3360420" imgH="2621280" progId="Paint.Picture">
                  <p:embed/>
                </p:oleObj>
              </mc:Choice>
              <mc:Fallback>
                <p:oleObj name="" r:id="rId7" imgW="3360420" imgH="2621280" progId="Paint.Picture">
                  <p:embed/>
                  <p:pic>
                    <p:nvPicPr>
                      <p:cNvPr id="0" name="Picture 1027"/>
                      <p:cNvPicPr/>
                      <p:nvPr/>
                    </p:nvPicPr>
                    <p:blipFill>
                      <a:blip r:embed="rId8"/>
                      <a:stretch>
                        <a:fillRect/>
                      </a:stretch>
                    </p:blipFill>
                    <p:spPr>
                      <a:xfrm>
                        <a:off x="7848600" y="3193415"/>
                        <a:ext cx="590550" cy="494665"/>
                      </a:xfrm>
                      <a:prstGeom prst="rect">
                        <a:avLst/>
                      </a:prstGeom>
                    </p:spPr>
                  </p:pic>
                </p:oleObj>
              </mc:Fallback>
            </mc:AlternateContent>
          </a:graphicData>
        </a:graphic>
      </p:graphicFrame>
      <p:graphicFrame>
        <p:nvGraphicFramePr>
          <p:cNvPr id="23" name="Object 22">
            <a:hlinkClick r:id="" action="ppaction://ole?verb="/>
          </p:cNvPr>
          <p:cNvGraphicFramePr>
            <a:graphicFrameLocks noChangeAspect="1"/>
          </p:cNvGraphicFramePr>
          <p:nvPr/>
        </p:nvGraphicFramePr>
        <p:xfrm>
          <a:off x="7901940" y="4616768"/>
          <a:ext cx="692150" cy="536575"/>
        </p:xfrm>
        <a:graphic>
          <a:graphicData uri="http://schemas.openxmlformats.org/presentationml/2006/ole">
            <mc:AlternateContent xmlns:mc="http://schemas.openxmlformats.org/markup-compatibility/2006">
              <mc:Choice xmlns:v="urn:schemas-microsoft-com:vml" Requires="v">
                <p:oleObj spid="_x0000_s1029" name="" r:id="rId9" imgW="2674620" imgH="1882140" progId="Paint.Picture">
                  <p:embed/>
                </p:oleObj>
              </mc:Choice>
              <mc:Fallback>
                <p:oleObj name="" r:id="rId9" imgW="2674620" imgH="1882140" progId="Paint.Picture">
                  <p:embed/>
                  <p:pic>
                    <p:nvPicPr>
                      <p:cNvPr id="0" name="Picture 1028"/>
                      <p:cNvPicPr/>
                      <p:nvPr/>
                    </p:nvPicPr>
                    <p:blipFill>
                      <a:blip r:embed="rId10"/>
                      <a:stretch>
                        <a:fillRect/>
                      </a:stretch>
                    </p:blipFill>
                    <p:spPr>
                      <a:xfrm>
                        <a:off x="7901940" y="4616768"/>
                        <a:ext cx="692150" cy="53657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49725" y="725170"/>
            <a:ext cx="7169150" cy="2852420"/>
          </a:xfrm>
        </p:spPr>
        <p:txBody>
          <a:bodyPr/>
          <a:lstStyle/>
          <a:p>
            <a:pPr algn="l"/>
            <a:r>
              <a:rPr lang="zh-CN" altLang="en-US" dirty="0">
                <a:sym typeface="+mn-ea"/>
              </a:rPr>
              <a:t>Problem Statement </a:t>
            </a:r>
            <a:r>
              <a:rPr lang="en-US" altLang="zh-CN" dirty="0">
                <a:sym typeface="+mn-ea"/>
              </a:rPr>
              <a:t>-</a:t>
            </a:r>
            <a:endParaRPr lang="en-US" altLang="zh-CN" dirty="0">
              <a:sym typeface="+mn-ea"/>
            </a:endParaRPr>
          </a:p>
        </p:txBody>
      </p:sp>
      <p:sp>
        <p:nvSpPr>
          <p:cNvPr id="3" name="文本占位符 2"/>
          <p:cNvSpPr>
            <a:spLocks noGrp="1"/>
          </p:cNvSpPr>
          <p:nvPr>
            <p:ph type="body" idx="1"/>
          </p:nvPr>
        </p:nvSpPr>
        <p:spPr>
          <a:xfrm>
            <a:off x="4149975" y="3692352"/>
            <a:ext cx="6031524" cy="1500187"/>
          </a:xfrm>
        </p:spPr>
        <p:txBody>
          <a:bodyPr/>
          <a:lstStyle/>
          <a:p>
            <a:endParaRPr lang="zh-CN" altLang="en-US" sz="1800" dirty="0"/>
          </a:p>
          <a:p>
            <a:r>
              <a:rPr lang="zh-CN" altLang="en-US" sz="1800" dirty="0"/>
              <a:t>Project to solve current Blood requirement problems and state a business plan.</a:t>
            </a:r>
            <a:endParaRPr lang="zh-CN" altLang="en-US" sz="1800" dirty="0"/>
          </a:p>
        </p:txBody>
      </p:sp>
      <p:sp>
        <p:nvSpPr>
          <p:cNvPr id="4" name="文本占位符 3"/>
          <p:cNvSpPr>
            <a:spLocks noGrp="1"/>
          </p:cNvSpPr>
          <p:nvPr>
            <p:ph type="body" sz="quarter" idx="13"/>
          </p:nvPr>
        </p:nvSpPr>
        <p:spPr>
          <a:xfrm>
            <a:off x="990600" y="2557219"/>
            <a:ext cx="2624472" cy="1807662"/>
          </a:xfrm>
        </p:spPr>
        <p:txBody>
          <a:bodyPr/>
          <a:lstStyle/>
          <a:p>
            <a:r>
              <a:rPr lang="en-US" altLang="zh-CN" sz="20000" dirty="0" smtClean="0"/>
              <a:t>3</a:t>
            </a:r>
            <a:endParaRPr lang="zh-CN" altLang="en-US" sz="20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49725" y="725170"/>
            <a:ext cx="7169150" cy="2852420"/>
          </a:xfrm>
        </p:spPr>
        <p:txBody>
          <a:bodyPr/>
          <a:lstStyle/>
          <a:p>
            <a:pPr algn="l"/>
            <a:r>
              <a:rPr lang="en-US" altLang="zh-CN" dirty="0">
                <a:sym typeface="+mn-ea"/>
              </a:rPr>
              <a:t>Project Decription - </a:t>
            </a:r>
            <a:endParaRPr lang="en-US" altLang="zh-CN" dirty="0">
              <a:sym typeface="+mn-ea"/>
            </a:endParaRPr>
          </a:p>
        </p:txBody>
      </p:sp>
      <p:sp>
        <p:nvSpPr>
          <p:cNvPr id="3" name="文本占位符 2"/>
          <p:cNvSpPr>
            <a:spLocks noGrp="1"/>
          </p:cNvSpPr>
          <p:nvPr>
            <p:ph type="body" idx="1"/>
          </p:nvPr>
        </p:nvSpPr>
        <p:spPr>
          <a:xfrm>
            <a:off x="4149725" y="3692525"/>
            <a:ext cx="6031230" cy="2219325"/>
          </a:xfrm>
        </p:spPr>
        <p:txBody>
          <a:bodyPr>
            <a:normAutofit/>
          </a:bodyPr>
          <a:lstStyle/>
          <a:p>
            <a:r>
              <a:rPr lang="zh-CN" altLang="en-US" sz="1800" dirty="0"/>
              <a:t>We have made a web application that meets with the current Blood requirement problems, by working as an intermediary between Blood Donors and Blood Donee by providing donors contact information after approptiate verification .</a:t>
            </a:r>
            <a:endParaRPr lang="zh-CN" altLang="en-US" sz="1800" dirty="0"/>
          </a:p>
          <a:p>
            <a:r>
              <a:rPr lang="zh-CN" altLang="en-US" sz="1800" dirty="0"/>
              <a:t>To cope up with business plan and as a little source of income for management team we will provide hosital advertiesments and some medical suppliers too.</a:t>
            </a:r>
            <a:endParaRPr lang="zh-CN" altLang="en-US" sz="1800" dirty="0"/>
          </a:p>
        </p:txBody>
      </p:sp>
      <p:sp>
        <p:nvSpPr>
          <p:cNvPr id="4" name="文本占位符 3"/>
          <p:cNvSpPr>
            <a:spLocks noGrp="1"/>
          </p:cNvSpPr>
          <p:nvPr>
            <p:ph type="body" sz="quarter" idx="13"/>
          </p:nvPr>
        </p:nvSpPr>
        <p:spPr>
          <a:xfrm>
            <a:off x="990600" y="2557219"/>
            <a:ext cx="2624472" cy="1807662"/>
          </a:xfrm>
        </p:spPr>
        <p:txBody>
          <a:bodyPr/>
          <a:lstStyle/>
          <a:p>
            <a:r>
              <a:rPr lang="en-US" altLang="zh-CN" sz="20000" dirty="0"/>
              <a:t>4</a:t>
            </a:r>
            <a:endParaRPr lang="en-US" altLang="zh-CN" sz="20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49725" y="725170"/>
            <a:ext cx="7169150" cy="2852420"/>
          </a:xfrm>
        </p:spPr>
        <p:txBody>
          <a:bodyPr/>
          <a:lstStyle/>
          <a:p>
            <a:pPr algn="l"/>
            <a:r>
              <a:rPr lang="en-US" altLang="zh-CN" dirty="0">
                <a:sym typeface="+mn-ea"/>
              </a:rPr>
              <a:t>Project Goals and Objectives -</a:t>
            </a:r>
            <a:endParaRPr lang="en-US" altLang="zh-CN" dirty="0">
              <a:sym typeface="+mn-ea"/>
            </a:endParaRPr>
          </a:p>
        </p:txBody>
      </p:sp>
      <p:sp>
        <p:nvSpPr>
          <p:cNvPr id="3" name="文本占位符 2"/>
          <p:cNvSpPr>
            <a:spLocks noGrp="1"/>
          </p:cNvSpPr>
          <p:nvPr>
            <p:ph type="body" idx="1"/>
          </p:nvPr>
        </p:nvSpPr>
        <p:spPr>
          <a:xfrm>
            <a:off x="4149725" y="3692525"/>
            <a:ext cx="6985000" cy="2904490"/>
          </a:xfrm>
        </p:spPr>
        <p:txBody>
          <a:bodyPr>
            <a:normAutofit/>
          </a:bodyPr>
          <a:lstStyle/>
          <a:p>
            <a:r>
              <a:rPr lang="zh-CN" altLang="en-US" sz="1800" dirty="0"/>
              <a:t>The main objective of this project is to help peoples and make them help each other in their time of need.</a:t>
            </a:r>
            <a:endParaRPr lang="zh-CN" altLang="en-US" sz="1800" dirty="0"/>
          </a:p>
          <a:p>
            <a:r>
              <a:rPr lang="zh-CN" altLang="en-US" sz="1800" dirty="0"/>
              <a:t>People just need to register their information on our site and if someone require specific blood type which matches yours in your region the your contact information will be provided to them after certain verifications , then they'll try contacting and request you for your blood .</a:t>
            </a:r>
            <a:endParaRPr lang="zh-CN" altLang="en-US" sz="1800" dirty="0"/>
          </a:p>
          <a:p>
            <a:r>
              <a:rPr lang="zh-CN" altLang="en-US" sz="1800" dirty="0"/>
              <a:t>if someone need financial support then we will help then with you pre-donated funds, and surely will notify you when your donated money is being used.</a:t>
            </a:r>
            <a:endParaRPr lang="zh-CN" altLang="en-US" sz="1800" dirty="0"/>
          </a:p>
        </p:txBody>
      </p:sp>
      <p:sp>
        <p:nvSpPr>
          <p:cNvPr id="4" name="文本占位符 3"/>
          <p:cNvSpPr>
            <a:spLocks noGrp="1"/>
          </p:cNvSpPr>
          <p:nvPr>
            <p:ph type="body" sz="quarter" idx="13"/>
          </p:nvPr>
        </p:nvSpPr>
        <p:spPr>
          <a:xfrm>
            <a:off x="990600" y="2557219"/>
            <a:ext cx="2624472" cy="1807662"/>
          </a:xfrm>
        </p:spPr>
        <p:txBody>
          <a:bodyPr/>
          <a:lstStyle/>
          <a:p>
            <a:r>
              <a:rPr lang="en-US" altLang="zh-CN" sz="20000" dirty="0"/>
              <a:t>5</a:t>
            </a:r>
            <a:endParaRPr lang="en-US" altLang="zh-CN" sz="20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49725" y="725170"/>
            <a:ext cx="7169150" cy="2852420"/>
          </a:xfrm>
        </p:spPr>
        <p:txBody>
          <a:bodyPr/>
          <a:lstStyle/>
          <a:p>
            <a:pPr algn="l"/>
            <a:r>
              <a:rPr lang="en-US" altLang="zh-CN" dirty="0">
                <a:sym typeface="+mn-ea"/>
              </a:rPr>
              <a:t>Critical Success Factors -</a:t>
            </a:r>
            <a:endParaRPr lang="en-US" altLang="zh-CN" dirty="0">
              <a:sym typeface="+mn-ea"/>
            </a:endParaRPr>
          </a:p>
        </p:txBody>
      </p:sp>
      <p:sp>
        <p:nvSpPr>
          <p:cNvPr id="3" name="文本占位符 2"/>
          <p:cNvSpPr>
            <a:spLocks noGrp="1"/>
          </p:cNvSpPr>
          <p:nvPr>
            <p:ph type="body" idx="1"/>
          </p:nvPr>
        </p:nvSpPr>
        <p:spPr>
          <a:xfrm>
            <a:off x="4149725" y="3822700"/>
            <a:ext cx="6031230" cy="1491615"/>
          </a:xfrm>
        </p:spPr>
        <p:txBody>
          <a:bodyPr>
            <a:normAutofit/>
          </a:bodyPr>
          <a:lstStyle/>
          <a:p>
            <a:r>
              <a:rPr lang="zh-CN" altLang="en-US" sz="1800" dirty="0">
                <a:sym typeface="+mn-ea"/>
              </a:rPr>
              <a:t>Project recures Donors on the constant basis,  this will maintain the help cycle continous.</a:t>
            </a:r>
            <a:endParaRPr lang="zh-CN" altLang="en-US" sz="1800" dirty="0">
              <a:sym typeface="+mn-ea"/>
            </a:endParaRPr>
          </a:p>
          <a:p>
            <a:r>
              <a:rPr lang="zh-CN" altLang="en-US" sz="1800" dirty="0">
                <a:sym typeface="+mn-ea"/>
              </a:rPr>
              <a:t>Everyone who gets the help must register themselves and motivate others as well to register .</a:t>
            </a:r>
            <a:endParaRPr lang="zh-CN" altLang="en-US" sz="1800" dirty="0">
              <a:sym typeface="+mn-ea"/>
            </a:endParaRPr>
          </a:p>
        </p:txBody>
      </p:sp>
      <p:sp>
        <p:nvSpPr>
          <p:cNvPr id="4" name="文本占位符 3"/>
          <p:cNvSpPr>
            <a:spLocks noGrp="1"/>
          </p:cNvSpPr>
          <p:nvPr>
            <p:ph type="body" sz="quarter" idx="13"/>
          </p:nvPr>
        </p:nvSpPr>
        <p:spPr>
          <a:xfrm>
            <a:off x="990600" y="2557219"/>
            <a:ext cx="2624472" cy="1807662"/>
          </a:xfrm>
        </p:spPr>
        <p:txBody>
          <a:bodyPr/>
          <a:lstStyle/>
          <a:p>
            <a:r>
              <a:rPr lang="en-US" altLang="zh-CN" sz="20000" dirty="0"/>
              <a:t>6</a:t>
            </a:r>
            <a:endParaRPr lang="en-US" altLang="zh-CN" sz="20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7046910" y="2205038"/>
            <a:ext cx="4322763" cy="1352550"/>
          </a:xfrm>
          <a:prstGeom prst="roundRect">
            <a:avLst/>
          </a:prstGeom>
          <a:noFill/>
          <a:ln w="317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endParaRPr>
          </a:p>
        </p:txBody>
      </p:sp>
      <p:sp>
        <p:nvSpPr>
          <p:cNvPr id="11" name="圆角矩形 10"/>
          <p:cNvSpPr/>
          <p:nvPr/>
        </p:nvSpPr>
        <p:spPr>
          <a:xfrm flipH="1">
            <a:off x="839788" y="2205038"/>
            <a:ext cx="4322763" cy="1352550"/>
          </a:xfrm>
          <a:prstGeom prst="roundRect">
            <a:avLst/>
          </a:prstGeom>
          <a:noFill/>
          <a:ln w="317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endParaRPr>
          </a:p>
        </p:txBody>
      </p:sp>
      <p:sp>
        <p:nvSpPr>
          <p:cNvPr id="2" name="椭圆 1"/>
          <p:cNvSpPr/>
          <p:nvPr/>
        </p:nvSpPr>
        <p:spPr>
          <a:xfrm>
            <a:off x="5141911" y="2895600"/>
            <a:ext cx="1943100" cy="1943100"/>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endParaRPr>
          </a:p>
        </p:txBody>
      </p:sp>
      <p:sp>
        <p:nvSpPr>
          <p:cNvPr id="4" name="椭圆 3"/>
          <p:cNvSpPr/>
          <p:nvPr/>
        </p:nvSpPr>
        <p:spPr>
          <a:xfrm>
            <a:off x="6761161" y="2971800"/>
            <a:ext cx="647700" cy="647700"/>
          </a:xfrm>
          <a:prstGeom prst="ellipse">
            <a:avLst/>
          </a:prstGeom>
          <a:solidFill>
            <a:srgbClr val="888782"/>
          </a:solidFill>
          <a:ln w="317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endParaRPr>
          </a:p>
        </p:txBody>
      </p:sp>
      <p:sp>
        <p:nvSpPr>
          <p:cNvPr id="7" name="圆角矩形 6"/>
          <p:cNvSpPr/>
          <p:nvPr/>
        </p:nvSpPr>
        <p:spPr>
          <a:xfrm>
            <a:off x="7046909" y="4119562"/>
            <a:ext cx="4322763" cy="1352550"/>
          </a:xfrm>
          <a:prstGeom prst="roundRect">
            <a:avLst/>
          </a:prstGeom>
          <a:noFill/>
          <a:ln w="317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endParaRPr>
          </a:p>
        </p:txBody>
      </p:sp>
      <p:sp>
        <p:nvSpPr>
          <p:cNvPr id="8" name="椭圆 7"/>
          <p:cNvSpPr/>
          <p:nvPr/>
        </p:nvSpPr>
        <p:spPr>
          <a:xfrm>
            <a:off x="6761161" y="3971924"/>
            <a:ext cx="647700" cy="647700"/>
          </a:xfrm>
          <a:prstGeom prst="ellipse">
            <a:avLst/>
          </a:prstGeom>
          <a:solidFill>
            <a:srgbClr val="A3887F"/>
          </a:solidFill>
          <a:ln w="317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endParaRPr>
          </a:p>
        </p:txBody>
      </p:sp>
      <p:sp>
        <p:nvSpPr>
          <p:cNvPr id="10" name="椭圆 9"/>
          <p:cNvSpPr/>
          <p:nvPr/>
        </p:nvSpPr>
        <p:spPr>
          <a:xfrm flipH="1">
            <a:off x="4800600" y="2971800"/>
            <a:ext cx="647700" cy="647700"/>
          </a:xfrm>
          <a:prstGeom prst="ellipse">
            <a:avLst/>
          </a:prstGeom>
          <a:solidFill>
            <a:srgbClr val="9D766C"/>
          </a:solidFill>
          <a:ln w="317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endParaRPr>
          </a:p>
        </p:txBody>
      </p:sp>
      <p:sp>
        <p:nvSpPr>
          <p:cNvPr id="13" name="圆角矩形 12"/>
          <p:cNvSpPr/>
          <p:nvPr/>
        </p:nvSpPr>
        <p:spPr>
          <a:xfrm flipH="1">
            <a:off x="839788" y="4119562"/>
            <a:ext cx="4322763" cy="1352550"/>
          </a:xfrm>
          <a:prstGeom prst="roundRect">
            <a:avLst/>
          </a:prstGeom>
          <a:noFill/>
          <a:ln w="317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endParaRPr>
          </a:p>
        </p:txBody>
      </p:sp>
      <p:sp>
        <p:nvSpPr>
          <p:cNvPr id="14" name="椭圆 13"/>
          <p:cNvSpPr/>
          <p:nvPr/>
        </p:nvSpPr>
        <p:spPr>
          <a:xfrm flipH="1">
            <a:off x="4800599" y="3971924"/>
            <a:ext cx="647700" cy="647700"/>
          </a:xfrm>
          <a:prstGeom prst="ellipse">
            <a:avLst/>
          </a:prstGeom>
          <a:solidFill>
            <a:srgbClr val="AA7B6F"/>
          </a:solidFill>
          <a:ln w="3175">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endParaRPr>
          </a:p>
        </p:txBody>
      </p:sp>
      <p:sp>
        <p:nvSpPr>
          <p:cNvPr id="28" name="KSO_Shape"/>
          <p:cNvSpPr/>
          <p:nvPr/>
        </p:nvSpPr>
        <p:spPr bwMode="auto">
          <a:xfrm>
            <a:off x="5781533" y="3361627"/>
            <a:ext cx="704362" cy="1011046"/>
          </a:xfrm>
          <a:custGeom>
            <a:avLst/>
            <a:gdLst>
              <a:gd name="T0" fmla="*/ 2147483646 w 78"/>
              <a:gd name="T1" fmla="*/ 2147483646 h 112"/>
              <a:gd name="T2" fmla="*/ 2147483646 w 78"/>
              <a:gd name="T3" fmla="*/ 2147483646 h 112"/>
              <a:gd name="T4" fmla="*/ 2147483646 w 78"/>
              <a:gd name="T5" fmla="*/ 2147483646 h 112"/>
              <a:gd name="T6" fmla="*/ 2147483646 w 78"/>
              <a:gd name="T7" fmla="*/ 2147483646 h 112"/>
              <a:gd name="T8" fmla="*/ 2147483646 w 78"/>
              <a:gd name="T9" fmla="*/ 2147483646 h 112"/>
              <a:gd name="T10" fmla="*/ 2147483646 w 78"/>
              <a:gd name="T11" fmla="*/ 2147483646 h 112"/>
              <a:gd name="T12" fmla="*/ 2147483646 w 78"/>
              <a:gd name="T13" fmla="*/ 2147483646 h 112"/>
              <a:gd name="T14" fmla="*/ 2147483646 w 78"/>
              <a:gd name="T15" fmla="*/ 2147483646 h 112"/>
              <a:gd name="T16" fmla="*/ 2147483646 w 78"/>
              <a:gd name="T17" fmla="*/ 2147483646 h 112"/>
              <a:gd name="T18" fmla="*/ 2147483646 w 78"/>
              <a:gd name="T19" fmla="*/ 2147483646 h 112"/>
              <a:gd name="T20" fmla="*/ 2147483646 w 78"/>
              <a:gd name="T21" fmla="*/ 2147483646 h 112"/>
              <a:gd name="T22" fmla="*/ 2147483646 w 78"/>
              <a:gd name="T23" fmla="*/ 2147483646 h 112"/>
              <a:gd name="T24" fmla="*/ 2147483646 w 78"/>
              <a:gd name="T25" fmla="*/ 2147483646 h 112"/>
              <a:gd name="T26" fmla="*/ 2147483646 w 78"/>
              <a:gd name="T27" fmla="*/ 2147483646 h 112"/>
              <a:gd name="T28" fmla="*/ 2147483646 w 78"/>
              <a:gd name="T29" fmla="*/ 2147483646 h 112"/>
              <a:gd name="T30" fmla="*/ 2147483646 w 78"/>
              <a:gd name="T31" fmla="*/ 2147483646 h 112"/>
              <a:gd name="T32" fmla="*/ 2147483646 w 78"/>
              <a:gd name="T33" fmla="*/ 2147483646 h 112"/>
              <a:gd name="T34" fmla="*/ 2147483646 w 78"/>
              <a:gd name="T35" fmla="*/ 2147483646 h 112"/>
              <a:gd name="T36" fmla="*/ 2147483646 w 78"/>
              <a:gd name="T37" fmla="*/ 2147483646 h 112"/>
              <a:gd name="T38" fmla="*/ 2147483646 w 78"/>
              <a:gd name="T39" fmla="*/ 2147483646 h 112"/>
              <a:gd name="T40" fmla="*/ 2147483646 w 78"/>
              <a:gd name="T41" fmla="*/ 2147483646 h 112"/>
              <a:gd name="T42" fmla="*/ 2147483646 w 78"/>
              <a:gd name="T43" fmla="*/ 2147483646 h 112"/>
              <a:gd name="T44" fmla="*/ 2147483646 w 78"/>
              <a:gd name="T45" fmla="*/ 2147483646 h 112"/>
              <a:gd name="T46" fmla="*/ 2147483646 w 78"/>
              <a:gd name="T47" fmla="*/ 2147483646 h 112"/>
              <a:gd name="T48" fmla="*/ 2147483646 w 78"/>
              <a:gd name="T49" fmla="*/ 2147483646 h 112"/>
              <a:gd name="T50" fmla="*/ 2147483646 w 78"/>
              <a:gd name="T51" fmla="*/ 2147483646 h 112"/>
              <a:gd name="T52" fmla="*/ 2147483646 w 78"/>
              <a:gd name="T53" fmla="*/ 2147483646 h 112"/>
              <a:gd name="T54" fmla="*/ 2147483646 w 78"/>
              <a:gd name="T55" fmla="*/ 2147483646 h 112"/>
              <a:gd name="T56" fmla="*/ 2147483646 w 78"/>
              <a:gd name="T57" fmla="*/ 2147483646 h 112"/>
              <a:gd name="T58" fmla="*/ 2147483646 w 78"/>
              <a:gd name="T59" fmla="*/ 2147483646 h 112"/>
              <a:gd name="T60" fmla="*/ 2147483646 w 78"/>
              <a:gd name="T61" fmla="*/ 2147483646 h 112"/>
              <a:gd name="T62" fmla="*/ 2147483646 w 78"/>
              <a:gd name="T63" fmla="*/ 2147483646 h 112"/>
              <a:gd name="T64" fmla="*/ 2147483646 w 78"/>
              <a:gd name="T65" fmla="*/ 2147483646 h 112"/>
              <a:gd name="T66" fmla="*/ 2147483646 w 78"/>
              <a:gd name="T67" fmla="*/ 2147483646 h 112"/>
              <a:gd name="T68" fmla="*/ 2147483646 w 78"/>
              <a:gd name="T69" fmla="*/ 2147483646 h 112"/>
              <a:gd name="T70" fmla="*/ 2147483646 w 78"/>
              <a:gd name="T71" fmla="*/ 2147483646 h 112"/>
              <a:gd name="T72" fmla="*/ 2147483646 w 78"/>
              <a:gd name="T73" fmla="*/ 2147483646 h 112"/>
              <a:gd name="T74" fmla="*/ 2147483646 w 78"/>
              <a:gd name="T75" fmla="*/ 2147483646 h 112"/>
              <a:gd name="T76" fmla="*/ 2147483646 w 78"/>
              <a:gd name="T77" fmla="*/ 2147483646 h 11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78" h="112">
                <a:moveTo>
                  <a:pt x="21" y="36"/>
                </a:moveTo>
                <a:cubicBezTo>
                  <a:pt x="20" y="27"/>
                  <a:pt x="20" y="19"/>
                  <a:pt x="21" y="11"/>
                </a:cubicBezTo>
                <a:cubicBezTo>
                  <a:pt x="37" y="0"/>
                  <a:pt x="45" y="13"/>
                  <a:pt x="58" y="11"/>
                </a:cubicBezTo>
                <a:cubicBezTo>
                  <a:pt x="59" y="19"/>
                  <a:pt x="59" y="29"/>
                  <a:pt x="57" y="36"/>
                </a:cubicBezTo>
                <a:cubicBezTo>
                  <a:pt x="57" y="40"/>
                  <a:pt x="55" y="44"/>
                  <a:pt x="53" y="47"/>
                </a:cubicBezTo>
                <a:cubicBezTo>
                  <a:pt x="49" y="51"/>
                  <a:pt x="44" y="53"/>
                  <a:pt x="39" y="53"/>
                </a:cubicBezTo>
                <a:cubicBezTo>
                  <a:pt x="39" y="53"/>
                  <a:pt x="39" y="53"/>
                  <a:pt x="39" y="53"/>
                </a:cubicBezTo>
                <a:cubicBezTo>
                  <a:pt x="34" y="53"/>
                  <a:pt x="29" y="51"/>
                  <a:pt x="26" y="47"/>
                </a:cubicBezTo>
                <a:cubicBezTo>
                  <a:pt x="24" y="44"/>
                  <a:pt x="22" y="40"/>
                  <a:pt x="21" y="36"/>
                </a:cubicBezTo>
                <a:close/>
                <a:moveTo>
                  <a:pt x="13" y="107"/>
                </a:moveTo>
                <a:cubicBezTo>
                  <a:pt x="67" y="107"/>
                  <a:pt x="67" y="107"/>
                  <a:pt x="67" y="107"/>
                </a:cubicBezTo>
                <a:cubicBezTo>
                  <a:pt x="64" y="112"/>
                  <a:pt x="64" y="112"/>
                  <a:pt x="64" y="112"/>
                </a:cubicBezTo>
                <a:cubicBezTo>
                  <a:pt x="16" y="112"/>
                  <a:pt x="16" y="112"/>
                  <a:pt x="16" y="112"/>
                </a:cubicBezTo>
                <a:cubicBezTo>
                  <a:pt x="13" y="107"/>
                  <a:pt x="13" y="107"/>
                  <a:pt x="13" y="107"/>
                </a:cubicBezTo>
                <a:close/>
                <a:moveTo>
                  <a:pt x="70" y="67"/>
                </a:moveTo>
                <a:cubicBezTo>
                  <a:pt x="76" y="90"/>
                  <a:pt x="76" y="90"/>
                  <a:pt x="76" y="90"/>
                </a:cubicBezTo>
                <a:cubicBezTo>
                  <a:pt x="78" y="98"/>
                  <a:pt x="77" y="103"/>
                  <a:pt x="68" y="103"/>
                </a:cubicBezTo>
                <a:cubicBezTo>
                  <a:pt x="66" y="103"/>
                  <a:pt x="66" y="103"/>
                  <a:pt x="66" y="103"/>
                </a:cubicBezTo>
                <a:cubicBezTo>
                  <a:pt x="66" y="72"/>
                  <a:pt x="66" y="72"/>
                  <a:pt x="66" y="72"/>
                </a:cubicBezTo>
                <a:cubicBezTo>
                  <a:pt x="42" y="72"/>
                  <a:pt x="42" y="72"/>
                  <a:pt x="42" y="72"/>
                </a:cubicBezTo>
                <a:cubicBezTo>
                  <a:pt x="49" y="56"/>
                  <a:pt x="49" y="56"/>
                  <a:pt x="49" y="56"/>
                </a:cubicBezTo>
                <a:cubicBezTo>
                  <a:pt x="51" y="54"/>
                  <a:pt x="51" y="54"/>
                  <a:pt x="51" y="54"/>
                </a:cubicBezTo>
                <a:cubicBezTo>
                  <a:pt x="65" y="57"/>
                  <a:pt x="65" y="57"/>
                  <a:pt x="65" y="57"/>
                </a:cubicBezTo>
                <a:cubicBezTo>
                  <a:pt x="66" y="57"/>
                  <a:pt x="66" y="57"/>
                  <a:pt x="66" y="57"/>
                </a:cubicBezTo>
                <a:cubicBezTo>
                  <a:pt x="66" y="58"/>
                  <a:pt x="66" y="58"/>
                  <a:pt x="66" y="58"/>
                </a:cubicBezTo>
                <a:cubicBezTo>
                  <a:pt x="68" y="61"/>
                  <a:pt x="69" y="64"/>
                  <a:pt x="70" y="67"/>
                </a:cubicBezTo>
                <a:cubicBezTo>
                  <a:pt x="70" y="67"/>
                  <a:pt x="70" y="67"/>
                  <a:pt x="70" y="67"/>
                </a:cubicBezTo>
                <a:close/>
                <a:moveTo>
                  <a:pt x="14" y="103"/>
                </a:moveTo>
                <a:cubicBezTo>
                  <a:pt x="11" y="103"/>
                  <a:pt x="11" y="103"/>
                  <a:pt x="11" y="103"/>
                </a:cubicBezTo>
                <a:cubicBezTo>
                  <a:pt x="1" y="103"/>
                  <a:pt x="0" y="98"/>
                  <a:pt x="3" y="90"/>
                </a:cubicBezTo>
                <a:cubicBezTo>
                  <a:pt x="9" y="67"/>
                  <a:pt x="9" y="67"/>
                  <a:pt x="9" y="67"/>
                </a:cubicBezTo>
                <a:cubicBezTo>
                  <a:pt x="9" y="63"/>
                  <a:pt x="11" y="60"/>
                  <a:pt x="14" y="58"/>
                </a:cubicBezTo>
                <a:cubicBezTo>
                  <a:pt x="14" y="57"/>
                  <a:pt x="14" y="57"/>
                  <a:pt x="14" y="57"/>
                </a:cubicBezTo>
                <a:cubicBezTo>
                  <a:pt x="14" y="57"/>
                  <a:pt x="14" y="57"/>
                  <a:pt x="14" y="57"/>
                </a:cubicBezTo>
                <a:cubicBezTo>
                  <a:pt x="28" y="54"/>
                  <a:pt x="28" y="54"/>
                  <a:pt x="28" y="54"/>
                </a:cubicBezTo>
                <a:cubicBezTo>
                  <a:pt x="30" y="56"/>
                  <a:pt x="30" y="56"/>
                  <a:pt x="30" y="56"/>
                </a:cubicBezTo>
                <a:cubicBezTo>
                  <a:pt x="38" y="72"/>
                  <a:pt x="38" y="72"/>
                  <a:pt x="38" y="72"/>
                </a:cubicBezTo>
                <a:cubicBezTo>
                  <a:pt x="14" y="72"/>
                  <a:pt x="14" y="72"/>
                  <a:pt x="14" y="72"/>
                </a:cubicBezTo>
                <a:lnTo>
                  <a:pt x="14" y="103"/>
                </a:lnTo>
                <a:close/>
              </a:path>
            </a:pathLst>
          </a:custGeom>
          <a:solidFill>
            <a:schemeClr val="bg1">
              <a:alpha val="50000"/>
            </a:schemeClr>
          </a:solidFill>
          <a:ln>
            <a:noFill/>
          </a:ln>
        </p:spPr>
        <p:txBody>
          <a:bodyPr/>
          <a:lstStyle/>
          <a:p>
            <a:endParaRPr lang="zh-CN" altLang="en-US">
              <a:latin typeface="Arial" panose="020B0604020202020204" pitchFamily="34" charset="0"/>
              <a:ea typeface="Arial" panose="020B0604020202020204" pitchFamily="34" charset="0"/>
            </a:endParaRPr>
          </a:p>
        </p:txBody>
      </p:sp>
      <p:sp>
        <p:nvSpPr>
          <p:cNvPr id="29" name="矩形 28"/>
          <p:cNvSpPr/>
          <p:nvPr/>
        </p:nvSpPr>
        <p:spPr>
          <a:xfrm>
            <a:off x="7724633" y="2326367"/>
            <a:ext cx="1681480" cy="368300"/>
          </a:xfrm>
          <a:prstGeom prst="rect">
            <a:avLst/>
          </a:prstGeom>
        </p:spPr>
        <p:txBody>
          <a:bodyPr wrap="none">
            <a:spAutoFit/>
          </a:bodyPr>
          <a:lstStyle/>
          <a:p>
            <a:r>
              <a:rPr lang="en-US" altLang="zh-CN" dirty="0">
                <a:solidFill>
                  <a:schemeClr val="bg1"/>
                </a:solidFill>
                <a:latin typeface="Arial" panose="020B0604020202020204" pitchFamily="34" charset="0"/>
                <a:ea typeface="Arial" panose="020B0604020202020204" pitchFamily="34" charset="0"/>
              </a:rPr>
              <a:t>Request Blood</a:t>
            </a:r>
            <a:endParaRPr lang="en-US" altLang="zh-CN" dirty="0">
              <a:solidFill>
                <a:schemeClr val="bg1"/>
              </a:solidFill>
              <a:latin typeface="Arial" panose="020B0604020202020204" pitchFamily="34" charset="0"/>
              <a:ea typeface="Arial" panose="020B0604020202020204" pitchFamily="34" charset="0"/>
            </a:endParaRPr>
          </a:p>
        </p:txBody>
      </p:sp>
      <p:sp>
        <p:nvSpPr>
          <p:cNvPr id="30" name="矩形 29"/>
          <p:cNvSpPr/>
          <p:nvPr/>
        </p:nvSpPr>
        <p:spPr>
          <a:xfrm>
            <a:off x="7724633" y="2695699"/>
            <a:ext cx="3314010" cy="521970"/>
          </a:xfrm>
          <a:prstGeom prst="rect">
            <a:avLst/>
          </a:prstGeom>
        </p:spPr>
        <p:txBody>
          <a:bodyPr wrap="square">
            <a:spAutoFit/>
          </a:bodyPr>
          <a:lstStyle/>
          <a:p>
            <a:r>
              <a:rPr lang="en-US" altLang="zh-CN" sz="1400" dirty="0">
                <a:solidFill>
                  <a:schemeClr val="bg1"/>
                </a:solidFill>
                <a:latin typeface="Arial" panose="020B0604020202020204" pitchFamily="34" charset="0"/>
                <a:ea typeface="Arial" panose="020B0604020202020204" pitchFamily="34" charset="0"/>
              </a:rPr>
              <a:t>Request any kind of blood anywhere-anytime.</a:t>
            </a:r>
            <a:endParaRPr lang="en-US" altLang="zh-CN" sz="1400" dirty="0">
              <a:solidFill>
                <a:schemeClr val="bg1"/>
              </a:solidFill>
              <a:latin typeface="Arial" panose="020B0604020202020204" pitchFamily="34" charset="0"/>
              <a:ea typeface="Arial" panose="020B0604020202020204" pitchFamily="34" charset="0"/>
            </a:endParaRPr>
          </a:p>
        </p:txBody>
      </p:sp>
      <p:sp>
        <p:nvSpPr>
          <p:cNvPr id="31" name="矩形 30"/>
          <p:cNvSpPr/>
          <p:nvPr/>
        </p:nvSpPr>
        <p:spPr>
          <a:xfrm>
            <a:off x="7724633" y="4250292"/>
            <a:ext cx="1694180" cy="368300"/>
          </a:xfrm>
          <a:prstGeom prst="rect">
            <a:avLst/>
          </a:prstGeom>
        </p:spPr>
        <p:txBody>
          <a:bodyPr wrap="none">
            <a:spAutoFit/>
          </a:bodyPr>
          <a:lstStyle/>
          <a:p>
            <a:r>
              <a:rPr lang="en-US" altLang="zh-CN" dirty="0">
                <a:solidFill>
                  <a:schemeClr val="bg1"/>
                </a:solidFill>
                <a:latin typeface="Arial" panose="020B0604020202020204" pitchFamily="34" charset="0"/>
                <a:ea typeface="Arial" panose="020B0604020202020204" pitchFamily="34" charset="0"/>
              </a:rPr>
              <a:t>Donate Capital</a:t>
            </a:r>
            <a:endParaRPr lang="en-US" altLang="zh-CN" dirty="0">
              <a:solidFill>
                <a:schemeClr val="bg1"/>
              </a:solidFill>
              <a:latin typeface="Arial" panose="020B0604020202020204" pitchFamily="34" charset="0"/>
              <a:ea typeface="Arial" panose="020B0604020202020204" pitchFamily="34" charset="0"/>
            </a:endParaRPr>
          </a:p>
        </p:txBody>
      </p:sp>
      <p:sp>
        <p:nvSpPr>
          <p:cNvPr id="32" name="矩形 31"/>
          <p:cNvSpPr/>
          <p:nvPr/>
        </p:nvSpPr>
        <p:spPr>
          <a:xfrm>
            <a:off x="7724633" y="4619624"/>
            <a:ext cx="3314010" cy="521970"/>
          </a:xfrm>
          <a:prstGeom prst="rect">
            <a:avLst/>
          </a:prstGeom>
        </p:spPr>
        <p:txBody>
          <a:bodyPr wrap="square">
            <a:spAutoFit/>
          </a:bodyPr>
          <a:lstStyle/>
          <a:p>
            <a:r>
              <a:rPr lang="en-US" altLang="zh-CN" sz="1400" dirty="0">
                <a:solidFill>
                  <a:schemeClr val="bg1"/>
                </a:solidFill>
                <a:latin typeface="Arial" panose="020B0604020202020204" pitchFamily="34" charset="0"/>
                <a:ea typeface="Arial" panose="020B0604020202020204" pitchFamily="34" charset="0"/>
              </a:rPr>
              <a:t>Capital donation will be a great help token.</a:t>
            </a:r>
            <a:endParaRPr lang="en-US" altLang="zh-CN" sz="1400" dirty="0">
              <a:solidFill>
                <a:schemeClr val="bg1"/>
              </a:solidFill>
              <a:latin typeface="Arial" panose="020B0604020202020204" pitchFamily="34" charset="0"/>
              <a:ea typeface="Arial" panose="020B0604020202020204" pitchFamily="34" charset="0"/>
            </a:endParaRPr>
          </a:p>
        </p:txBody>
      </p:sp>
      <p:sp>
        <p:nvSpPr>
          <p:cNvPr id="33" name="矩形 32"/>
          <p:cNvSpPr/>
          <p:nvPr/>
        </p:nvSpPr>
        <p:spPr>
          <a:xfrm>
            <a:off x="2658572" y="2397403"/>
            <a:ext cx="1567180" cy="368300"/>
          </a:xfrm>
          <a:prstGeom prst="rect">
            <a:avLst/>
          </a:prstGeom>
        </p:spPr>
        <p:txBody>
          <a:bodyPr wrap="none">
            <a:spAutoFit/>
          </a:bodyPr>
          <a:lstStyle/>
          <a:p>
            <a:r>
              <a:rPr lang="en-US" altLang="zh-CN" dirty="0">
                <a:solidFill>
                  <a:schemeClr val="bg1"/>
                </a:solidFill>
                <a:latin typeface="Arial" panose="020B0604020202020204" pitchFamily="34" charset="0"/>
                <a:ea typeface="Arial" panose="020B0604020202020204" pitchFamily="34" charset="0"/>
              </a:rPr>
              <a:t>Donate Blood</a:t>
            </a:r>
            <a:endParaRPr lang="en-US" altLang="zh-CN" dirty="0">
              <a:solidFill>
                <a:schemeClr val="bg1"/>
              </a:solidFill>
              <a:latin typeface="Arial" panose="020B0604020202020204" pitchFamily="34" charset="0"/>
              <a:ea typeface="Arial" panose="020B0604020202020204" pitchFamily="34" charset="0"/>
            </a:endParaRPr>
          </a:p>
        </p:txBody>
      </p:sp>
      <p:sp>
        <p:nvSpPr>
          <p:cNvPr id="34" name="矩形 33"/>
          <p:cNvSpPr/>
          <p:nvPr/>
        </p:nvSpPr>
        <p:spPr>
          <a:xfrm>
            <a:off x="1482036" y="2710653"/>
            <a:ext cx="2965235" cy="737235"/>
          </a:xfrm>
          <a:prstGeom prst="rect">
            <a:avLst/>
          </a:prstGeom>
        </p:spPr>
        <p:txBody>
          <a:bodyPr wrap="square">
            <a:spAutoFit/>
          </a:bodyPr>
          <a:lstStyle/>
          <a:p>
            <a:pPr algn="r"/>
            <a:r>
              <a:rPr lang="en-US" altLang="zh-CN" sz="1400" dirty="0">
                <a:solidFill>
                  <a:schemeClr val="bg1"/>
                </a:solidFill>
                <a:latin typeface="Arial" panose="020B0604020202020204" pitchFamily="34" charset="0"/>
                <a:ea typeface="Arial" panose="020B0604020202020204" pitchFamily="34" charset="0"/>
              </a:rPr>
              <a:t>User just need to register his/her name to be a volunteer in the time of need.</a:t>
            </a:r>
            <a:endParaRPr lang="en-US" altLang="zh-CN" sz="1400" dirty="0">
              <a:solidFill>
                <a:schemeClr val="bg1"/>
              </a:solidFill>
              <a:latin typeface="Arial" panose="020B0604020202020204" pitchFamily="34" charset="0"/>
              <a:ea typeface="Arial" panose="020B0604020202020204" pitchFamily="34" charset="0"/>
            </a:endParaRPr>
          </a:p>
        </p:txBody>
      </p:sp>
      <p:sp>
        <p:nvSpPr>
          <p:cNvPr id="35" name="矩形 34"/>
          <p:cNvSpPr/>
          <p:nvPr/>
        </p:nvSpPr>
        <p:spPr>
          <a:xfrm>
            <a:off x="2699769" y="4258854"/>
            <a:ext cx="843280" cy="368300"/>
          </a:xfrm>
          <a:prstGeom prst="rect">
            <a:avLst/>
          </a:prstGeom>
        </p:spPr>
        <p:txBody>
          <a:bodyPr wrap="none">
            <a:spAutoFit/>
          </a:bodyPr>
          <a:lstStyle/>
          <a:p>
            <a:r>
              <a:rPr lang="en-US" altLang="zh-CN" dirty="0">
                <a:solidFill>
                  <a:schemeClr val="bg1"/>
                </a:solidFill>
                <a:latin typeface="Arial" panose="020B0604020202020204" pitchFamily="34" charset="0"/>
                <a:ea typeface="Arial" panose="020B0604020202020204" pitchFamily="34" charset="0"/>
              </a:rPr>
              <a:t>Join in</a:t>
            </a:r>
            <a:endParaRPr lang="en-US" altLang="zh-CN" dirty="0">
              <a:solidFill>
                <a:schemeClr val="bg1"/>
              </a:solidFill>
              <a:latin typeface="Arial" panose="020B0604020202020204" pitchFamily="34" charset="0"/>
              <a:ea typeface="Arial" panose="020B0604020202020204" pitchFamily="34" charset="0"/>
            </a:endParaRPr>
          </a:p>
        </p:txBody>
      </p:sp>
      <p:sp>
        <p:nvSpPr>
          <p:cNvPr id="36" name="矩形 35"/>
          <p:cNvSpPr/>
          <p:nvPr/>
        </p:nvSpPr>
        <p:spPr>
          <a:xfrm>
            <a:off x="1523233" y="4572104"/>
            <a:ext cx="2965235" cy="306705"/>
          </a:xfrm>
          <a:prstGeom prst="rect">
            <a:avLst/>
          </a:prstGeom>
        </p:spPr>
        <p:txBody>
          <a:bodyPr wrap="square">
            <a:spAutoFit/>
          </a:bodyPr>
          <a:lstStyle/>
          <a:p>
            <a:pPr algn="r"/>
            <a:r>
              <a:rPr lang="en-US" altLang="zh-CN" sz="1400" dirty="0">
                <a:solidFill>
                  <a:schemeClr val="bg1"/>
                </a:solidFill>
                <a:latin typeface="Arial" panose="020B0604020202020204" pitchFamily="34" charset="0"/>
                <a:ea typeface="Arial" panose="020B0604020202020204" pitchFamily="34" charset="0"/>
              </a:rPr>
              <a:t>Join us and help in saving lives.</a:t>
            </a:r>
            <a:endParaRPr lang="en-US" altLang="zh-CN" sz="1400" dirty="0">
              <a:solidFill>
                <a:schemeClr val="bg1"/>
              </a:solidFill>
              <a:latin typeface="Arial" panose="020B0604020202020204" pitchFamily="34" charset="0"/>
              <a:ea typeface="Arial" panose="020B0604020202020204" pitchFamily="34" charset="0"/>
            </a:endParaRPr>
          </a:p>
        </p:txBody>
      </p:sp>
      <p:sp>
        <p:nvSpPr>
          <p:cNvPr id="3" name="标题 1"/>
          <p:cNvSpPr>
            <a:spLocks noGrp="1"/>
          </p:cNvSpPr>
          <p:nvPr/>
        </p:nvSpPr>
        <p:spPr>
          <a:xfrm>
            <a:off x="2047875" y="325120"/>
            <a:ext cx="8131175" cy="1059180"/>
          </a:xfrm>
          <a:prstGeom prst="rect">
            <a:avLst/>
          </a:prstGeom>
        </p:spPr>
        <p:txBody>
          <a:bodyPr vert="horz" lIns="91440" tIns="45720" rIns="91440" bIns="45720" rtlCol="0" anchor="b">
            <a:normAutofit lnSpcReduction="20000"/>
          </a:bodyPr>
          <a:lstStyle>
            <a:lvl1pPr algn="ctr" defTabSz="914400" rtl="0" eaLnBrk="1" latinLnBrk="0" hangingPunct="1">
              <a:lnSpc>
                <a:spcPct val="90000"/>
              </a:lnSpc>
              <a:spcBef>
                <a:spcPct val="0"/>
              </a:spcBef>
              <a:buNone/>
              <a:defRPr sz="6000" kern="1200">
                <a:solidFill>
                  <a:schemeClr val="bg1"/>
                </a:solidFill>
                <a:latin typeface="Arial" panose="020B0604020202020204" pitchFamily="34" charset="0"/>
                <a:ea typeface="Arial" panose="020B0604020202020204" pitchFamily="34" charset="0"/>
                <a:cs typeface="+mj-cs"/>
              </a:defRPr>
            </a:lvl1pPr>
          </a:lstStyle>
          <a:p>
            <a:pPr algn="l"/>
            <a:r>
              <a:rPr lang="en-US" altLang="zh-CN" dirty="0">
                <a:sym typeface="+mn-ea"/>
              </a:rPr>
              <a:t>The User's Perspective</a:t>
            </a:r>
            <a:endParaRPr lang="en-US" altLang="zh-CN" dirty="0">
              <a:sym typeface="+mn-ea"/>
            </a:endParaRPr>
          </a:p>
        </p:txBody>
      </p:sp>
      <p:graphicFrame>
        <p:nvGraphicFramePr>
          <p:cNvPr id="41" name="Object 40">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2050" name="" r:id="rId1" imgW="914400" imgH="215900" progId="Equation.KSEE3">
                  <p:embed/>
                </p:oleObj>
              </mc:Choice>
              <mc:Fallback>
                <p:oleObj name="" r:id="rId1" imgW="914400" imgH="215900" progId="Equation.KSEE3">
                  <p:embed/>
                  <p:pic>
                    <p:nvPicPr>
                      <p:cNvPr id="0" name="Picture 2049"/>
                      <p:cNvPicPr/>
                      <p:nvPr/>
                    </p:nvPicPr>
                    <p:blipFill>
                      <a:blip r:embed="rId2"/>
                      <a:stretch>
                        <a:fillRect/>
                      </a:stretch>
                    </p:blipFill>
                    <p:spPr>
                      <a:xfrm>
                        <a:off x="5638800" y="3321050"/>
                        <a:ext cx="914400" cy="21590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细字体">
      <a:majorFont>
        <a:latin typeface="Segoe UI Light"/>
        <a:ea typeface="微软雅黑"/>
        <a:cs typeface=""/>
      </a:majorFont>
      <a:minorFont>
        <a:latin typeface="Segoe U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4053</Words>
  <Application>WPS Presentation</Application>
  <PresentationFormat>宽屏</PresentationFormat>
  <Paragraphs>126</Paragraphs>
  <Slides>16</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9</vt:i4>
      </vt:variant>
      <vt:variant>
        <vt:lpstr>幻灯片标题</vt:lpstr>
      </vt:variant>
      <vt:variant>
        <vt:i4>16</vt:i4>
      </vt:variant>
    </vt:vector>
  </HeadingPairs>
  <TitlesOfParts>
    <vt:vector size="32" baseType="lpstr">
      <vt:lpstr>Arial</vt:lpstr>
      <vt:lpstr>SimSun</vt:lpstr>
      <vt:lpstr>Wingdings</vt:lpstr>
      <vt:lpstr>Microsoft YaHei</vt:lpstr>
      <vt:lpstr>Arial Unicode MS</vt:lpstr>
      <vt:lpstr>Calibri</vt:lpstr>
      <vt:lpstr>Office 主题</vt:lpstr>
      <vt:lpstr>Paint.Picture</vt:lpstr>
      <vt:lpstr>Paint.Picture</vt:lpstr>
      <vt:lpstr>Paint.Picture</vt:lpstr>
      <vt:lpstr>Paint.Picture</vt:lpstr>
      <vt:lpstr>Paint.Picture</vt:lpstr>
      <vt:lpstr>Equation.KSEE3</vt:lpstr>
      <vt:lpstr>Paint.Picture</vt:lpstr>
      <vt:lpstr>Paint.Picture</vt:lpstr>
      <vt:lpstr>Paint.Picture</vt:lpstr>
      <vt:lpstr>e-Rakt</vt:lpstr>
      <vt:lpstr>Context and Goal</vt:lpstr>
      <vt:lpstr>Statement of work/Goals</vt:lpstr>
      <vt:lpstr>PowerPoint 演示文稿</vt:lpstr>
      <vt:lpstr>Problem Statement -</vt:lpstr>
      <vt:lpstr>Project Decription - </vt:lpstr>
      <vt:lpstr>Project Goals and Objectives -</vt:lpstr>
      <vt:lpstr>Critical Success Factors -</vt:lpstr>
      <vt:lpstr>PowerPoint 演示文稿</vt:lpstr>
      <vt:lpstr>PowerPoint 演示文稿</vt:lpstr>
      <vt:lpstr>Implementation</vt:lpstr>
      <vt:lpstr>First Page:</vt:lpstr>
      <vt:lpstr>PowerPoint 演示文稿</vt:lpstr>
      <vt:lpstr>PowerPoint 演示文稿</vt:lpstr>
      <vt:lpstr>Conclusion</vt:lpstr>
      <vt:lpstr>THANKS FOR WATCHING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AnnJo</dc:creator>
  <cp:lastModifiedBy>Saksham Garg</cp:lastModifiedBy>
  <cp:revision>71</cp:revision>
  <dcterms:created xsi:type="dcterms:W3CDTF">2014-12-12T13:36:00Z</dcterms:created>
  <dcterms:modified xsi:type="dcterms:W3CDTF">2020-07-21T09:16:45Z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1033-11.2.0.9453</vt:lpwstr>
  </property>
</Properties>
</file>