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383E71-FA6C-45DD-9A19-51627F9AFF2A}" v="69" dt="2020-02-28T05:21:37.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9" d="100"/>
          <a:sy n="59" d="100"/>
        </p:scale>
        <p:origin x="96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am Agrawal" userId="57a959f8feaebaaf" providerId="LiveId" clId="{49383E71-FA6C-45DD-9A19-51627F9AFF2A}"/>
    <pc:docChg chg="undo custSel mod addSld delSld modSld modMainMaster">
      <pc:chgData name="Saksham Agrawal" userId="57a959f8feaebaaf" providerId="LiveId" clId="{49383E71-FA6C-45DD-9A19-51627F9AFF2A}" dt="2020-02-28T05:21:53.927" v="2277" actId="14100"/>
      <pc:docMkLst>
        <pc:docMk/>
      </pc:docMkLst>
      <pc:sldChg chg="addSp delSp modSp mod setBg setClrOvrMap delDesignElem">
        <pc:chgData name="Saksham Agrawal" userId="57a959f8feaebaaf" providerId="LiveId" clId="{49383E71-FA6C-45DD-9A19-51627F9AFF2A}" dt="2020-02-28T05:21:37.581" v="2276" actId="207"/>
        <pc:sldMkLst>
          <pc:docMk/>
          <pc:sldMk cId="2769184831" sldId="256"/>
        </pc:sldMkLst>
        <pc:spChg chg="mod">
          <ac:chgData name="Saksham Agrawal" userId="57a959f8feaebaaf" providerId="LiveId" clId="{49383E71-FA6C-45DD-9A19-51627F9AFF2A}" dt="2020-02-28T05:21:37.581" v="2276" actId="207"/>
          <ac:spMkLst>
            <pc:docMk/>
            <pc:sldMk cId="2769184831" sldId="256"/>
            <ac:spMk id="2" creationId="{7ECD5D84-DD0F-4E1D-809D-437D9C6BD9C5}"/>
          </ac:spMkLst>
        </pc:spChg>
        <pc:spChg chg="add del">
          <ac:chgData name="Saksham Agrawal" userId="57a959f8feaebaaf" providerId="LiveId" clId="{49383E71-FA6C-45DD-9A19-51627F9AFF2A}" dt="2020-02-28T04:40:43.265" v="11"/>
          <ac:spMkLst>
            <pc:docMk/>
            <pc:sldMk cId="2769184831" sldId="256"/>
            <ac:spMk id="6" creationId="{F5F0CD5C-72F3-4090-8A69-8E15CB432AC2}"/>
          </ac:spMkLst>
        </pc:spChg>
        <pc:spChg chg="add del">
          <ac:chgData name="Saksham Agrawal" userId="57a959f8feaebaaf" providerId="LiveId" clId="{49383E71-FA6C-45DD-9A19-51627F9AFF2A}" dt="2020-02-28T04:40:43.265" v="11"/>
          <ac:spMkLst>
            <pc:docMk/>
            <pc:sldMk cId="2769184831" sldId="256"/>
            <ac:spMk id="7" creationId="{217496A2-9394-4FB7-BA0E-717D2D2E7A43}"/>
          </ac:spMkLst>
        </pc:spChg>
        <pc:spChg chg="add del">
          <ac:chgData name="Saksham Agrawal" userId="57a959f8feaebaaf" providerId="LiveId" clId="{49383E71-FA6C-45DD-9A19-51627F9AFF2A}" dt="2020-02-28T04:40:15.223" v="5" actId="26606"/>
          <ac:spMkLst>
            <pc:docMk/>
            <pc:sldMk cId="2769184831" sldId="256"/>
            <ac:spMk id="9" creationId="{3559A5F2-8BE0-4998-A1E4-1B145465A981}"/>
          </ac:spMkLst>
        </pc:spChg>
        <pc:spChg chg="add del">
          <ac:chgData name="Saksham Agrawal" userId="57a959f8feaebaaf" providerId="LiveId" clId="{49383E71-FA6C-45DD-9A19-51627F9AFF2A}" dt="2020-02-28T04:40:15.223" v="5" actId="26606"/>
          <ac:spMkLst>
            <pc:docMk/>
            <pc:sldMk cId="2769184831" sldId="256"/>
            <ac:spMk id="11" creationId="{3A6596D4-D53C-424F-9F16-CC8686C079E0}"/>
          </ac:spMkLst>
        </pc:spChg>
        <pc:spChg chg="add del">
          <ac:chgData name="Saksham Agrawal" userId="57a959f8feaebaaf" providerId="LiveId" clId="{49383E71-FA6C-45DD-9A19-51627F9AFF2A}" dt="2020-02-28T04:40:43.265" v="11"/>
          <ac:spMkLst>
            <pc:docMk/>
            <pc:sldMk cId="2769184831" sldId="256"/>
            <ac:spMk id="12" creationId="{67374FB5-CBB7-46FF-95B5-2251BC6856ED}"/>
          </ac:spMkLst>
        </pc:spChg>
        <pc:spChg chg="add del">
          <ac:chgData name="Saksham Agrawal" userId="57a959f8feaebaaf" providerId="LiveId" clId="{49383E71-FA6C-45DD-9A19-51627F9AFF2A}" dt="2020-02-28T04:40:43.265" v="11"/>
          <ac:spMkLst>
            <pc:docMk/>
            <pc:sldMk cId="2769184831" sldId="256"/>
            <ac:spMk id="14" creationId="{34BCEAB7-D9E0-40A4-9254-8593BD346EAB}"/>
          </ac:spMkLst>
        </pc:spChg>
        <pc:spChg chg="add del">
          <ac:chgData name="Saksham Agrawal" userId="57a959f8feaebaaf" providerId="LiveId" clId="{49383E71-FA6C-45DD-9A19-51627F9AFF2A}" dt="2020-02-28T04:40:43.265" v="11"/>
          <ac:spMkLst>
            <pc:docMk/>
            <pc:sldMk cId="2769184831" sldId="256"/>
            <ac:spMk id="16" creationId="{D567A354-BB63-405C-8E5F-2F510E670F16}"/>
          </ac:spMkLst>
        </pc:spChg>
        <pc:spChg chg="add del">
          <ac:chgData name="Saksham Agrawal" userId="57a959f8feaebaaf" providerId="LiveId" clId="{49383E71-FA6C-45DD-9A19-51627F9AFF2A}" dt="2020-02-28T04:40:15.223" v="5" actId="26606"/>
          <ac:spMkLst>
            <pc:docMk/>
            <pc:sldMk cId="2769184831" sldId="256"/>
            <ac:spMk id="17" creationId="{9772CABD-4211-42AA-B349-D4002E52F1EF}"/>
          </ac:spMkLst>
        </pc:spChg>
        <pc:spChg chg="add del">
          <ac:chgData name="Saksham Agrawal" userId="57a959f8feaebaaf" providerId="LiveId" clId="{49383E71-FA6C-45DD-9A19-51627F9AFF2A}" dt="2020-02-28T04:40:43.265" v="11"/>
          <ac:spMkLst>
            <pc:docMk/>
            <pc:sldMk cId="2769184831" sldId="256"/>
            <ac:spMk id="18" creationId="{9185A8D7-2F20-4F7A-97BE-21DB1654C7F7}"/>
          </ac:spMkLst>
        </pc:spChg>
        <pc:spChg chg="add del">
          <ac:chgData name="Saksham Agrawal" userId="57a959f8feaebaaf" providerId="LiveId" clId="{49383E71-FA6C-45DD-9A19-51627F9AFF2A}" dt="2020-02-28T04:40:15.223" v="5" actId="26606"/>
          <ac:spMkLst>
            <pc:docMk/>
            <pc:sldMk cId="2769184831" sldId="256"/>
            <ac:spMk id="19" creationId="{BBD91630-4DBA-4294-8016-FEB5C3B0CED1}"/>
          </ac:spMkLst>
        </pc:spChg>
        <pc:spChg chg="add del">
          <ac:chgData name="Saksham Agrawal" userId="57a959f8feaebaaf" providerId="LiveId" clId="{49383E71-FA6C-45DD-9A19-51627F9AFF2A}" dt="2020-02-28T04:40:43.265" v="11"/>
          <ac:spMkLst>
            <pc:docMk/>
            <pc:sldMk cId="2769184831" sldId="256"/>
            <ac:spMk id="20" creationId="{CB65BD56-22B3-4E13-BFCA-B8E8BEB92D6C}"/>
          </ac:spMkLst>
        </pc:spChg>
        <pc:spChg chg="add del">
          <ac:chgData name="Saksham Agrawal" userId="57a959f8feaebaaf" providerId="LiveId" clId="{49383E71-FA6C-45DD-9A19-51627F9AFF2A}" dt="2020-02-28T04:40:15.223" v="5" actId="26606"/>
          <ac:spMkLst>
            <pc:docMk/>
            <pc:sldMk cId="2769184831" sldId="256"/>
            <ac:spMk id="21" creationId="{E67D1587-504D-41BC-9D48-B61257BFBCF0}"/>
          </ac:spMkLst>
        </pc:spChg>
        <pc:spChg chg="add del">
          <ac:chgData name="Saksham Agrawal" userId="57a959f8feaebaaf" providerId="LiveId" clId="{49383E71-FA6C-45DD-9A19-51627F9AFF2A}" dt="2020-02-28T04:40:43.265" v="11"/>
          <ac:spMkLst>
            <pc:docMk/>
            <pc:sldMk cId="2769184831" sldId="256"/>
            <ac:spMk id="22" creationId="{6790ED68-BCA0-4247-A72F-1CB85DF068C3}"/>
          </ac:spMkLst>
        </pc:spChg>
        <pc:spChg chg="add del">
          <ac:chgData name="Saksham Agrawal" userId="57a959f8feaebaaf" providerId="LiveId" clId="{49383E71-FA6C-45DD-9A19-51627F9AFF2A}" dt="2020-02-28T04:40:15.223" v="5" actId="26606"/>
          <ac:spMkLst>
            <pc:docMk/>
            <pc:sldMk cId="2769184831" sldId="256"/>
            <ac:spMk id="23" creationId="{8765DD1A-F044-4DE7-8A9B-7C30DC85A4AF}"/>
          </ac:spMkLst>
        </pc:spChg>
        <pc:spChg chg="add del">
          <ac:chgData name="Saksham Agrawal" userId="57a959f8feaebaaf" providerId="LiveId" clId="{49383E71-FA6C-45DD-9A19-51627F9AFF2A}" dt="2020-02-28T04:40:43.265" v="11"/>
          <ac:spMkLst>
            <pc:docMk/>
            <pc:sldMk cId="2769184831" sldId="256"/>
            <ac:spMk id="24" creationId="{DD0F2B3F-DC55-4FA7-B667-1ACD07920937}"/>
          </ac:spMkLst>
        </pc:spChg>
        <pc:spChg chg="add del">
          <ac:chgData name="Saksham Agrawal" userId="57a959f8feaebaaf" providerId="LiveId" clId="{49383E71-FA6C-45DD-9A19-51627F9AFF2A}" dt="2020-02-28T04:40:15.223" v="5" actId="26606"/>
          <ac:spMkLst>
            <pc:docMk/>
            <pc:sldMk cId="2769184831" sldId="256"/>
            <ac:spMk id="25" creationId="{2FE2170D-72D6-48A8-8E9A-BFF3BF03D032}"/>
          </ac:spMkLst>
        </pc:spChg>
        <pc:spChg chg="add del">
          <ac:chgData name="Saksham Agrawal" userId="57a959f8feaebaaf" providerId="LiveId" clId="{49383E71-FA6C-45DD-9A19-51627F9AFF2A}" dt="2020-02-28T04:41:24.373" v="16" actId="26606"/>
          <ac:spMkLst>
            <pc:docMk/>
            <pc:sldMk cId="2769184831" sldId="256"/>
            <ac:spMk id="26" creationId="{B8D726A5-7900-41B4-8D49-49B4A2010E7C}"/>
          </ac:spMkLst>
        </pc:spChg>
        <pc:spChg chg="add del">
          <ac:chgData name="Saksham Agrawal" userId="57a959f8feaebaaf" providerId="LiveId" clId="{49383E71-FA6C-45DD-9A19-51627F9AFF2A}" dt="2020-02-28T04:40:15.223" v="5" actId="26606"/>
          <ac:spMkLst>
            <pc:docMk/>
            <pc:sldMk cId="2769184831" sldId="256"/>
            <ac:spMk id="27" creationId="{01D19436-094D-463D-AFEA-870FDBD03797}"/>
          </ac:spMkLst>
        </pc:spChg>
        <pc:spChg chg="add del">
          <ac:chgData name="Saksham Agrawal" userId="57a959f8feaebaaf" providerId="LiveId" clId="{49383E71-FA6C-45DD-9A19-51627F9AFF2A}" dt="2020-02-28T04:40:15.223" v="5" actId="26606"/>
          <ac:spMkLst>
            <pc:docMk/>
            <pc:sldMk cId="2769184831" sldId="256"/>
            <ac:spMk id="29" creationId="{9A2DE6E0-967C-4C58-8558-EC08F1138BD1}"/>
          </ac:spMkLst>
        </pc:spChg>
        <pc:spChg chg="add del">
          <ac:chgData name="Saksham Agrawal" userId="57a959f8feaebaaf" providerId="LiveId" clId="{49383E71-FA6C-45DD-9A19-51627F9AFF2A}" dt="2020-02-28T05:17:33.504" v="2230"/>
          <ac:spMkLst>
            <pc:docMk/>
            <pc:sldMk cId="2769184831" sldId="256"/>
            <ac:spMk id="30" creationId="{CA73784B-AC76-4BAD-93AF-C72D0EDFD715}"/>
          </ac:spMkLst>
        </pc:spChg>
        <pc:picChg chg="del mod ord">
          <ac:chgData name="Saksham Agrawal" userId="57a959f8feaebaaf" providerId="LiveId" clId="{49383E71-FA6C-45DD-9A19-51627F9AFF2A}" dt="2020-02-28T05:20:31.354" v="2269" actId="478"/>
          <ac:picMkLst>
            <pc:docMk/>
            <pc:sldMk cId="2769184831" sldId="256"/>
            <ac:picMk id="4" creationId="{FCF86E6D-D2EB-4BE5-A395-1C7F7502B823}"/>
          </ac:picMkLst>
        </pc:picChg>
        <pc:cxnChg chg="add del">
          <ac:chgData name="Saksham Agrawal" userId="57a959f8feaebaaf" providerId="LiveId" clId="{49383E71-FA6C-45DD-9A19-51627F9AFF2A}" dt="2020-02-28T04:40:43.265" v="11"/>
          <ac:cxnSpMkLst>
            <pc:docMk/>
            <pc:sldMk cId="2769184831" sldId="256"/>
            <ac:cxnSpMk id="8" creationId="{D02CF681-4765-4E88-802F-B2474DCD516A}"/>
          </ac:cxnSpMkLst>
        </pc:cxnChg>
        <pc:cxnChg chg="add del">
          <ac:chgData name="Saksham Agrawal" userId="57a959f8feaebaaf" providerId="LiveId" clId="{49383E71-FA6C-45DD-9A19-51627F9AFF2A}" dt="2020-02-28T04:40:43.265" v="11"/>
          <ac:cxnSpMkLst>
            <pc:docMk/>
            <pc:sldMk cId="2769184831" sldId="256"/>
            <ac:cxnSpMk id="10" creationId="{3D57B2BA-243C-45C7-A5D8-46CA719437FC}"/>
          </ac:cxnSpMkLst>
        </pc:cxnChg>
        <pc:cxnChg chg="add del">
          <ac:chgData name="Saksham Agrawal" userId="57a959f8feaebaaf" providerId="LiveId" clId="{49383E71-FA6C-45DD-9A19-51627F9AFF2A}" dt="2020-02-28T04:40:15.223" v="5" actId="26606"/>
          <ac:cxnSpMkLst>
            <pc:docMk/>
            <pc:sldMk cId="2769184831" sldId="256"/>
            <ac:cxnSpMk id="13" creationId="{81BB890B-70D4-42FE-A599-6AEF1A42D972}"/>
          </ac:cxnSpMkLst>
        </pc:cxnChg>
        <pc:cxnChg chg="add del">
          <ac:chgData name="Saksham Agrawal" userId="57a959f8feaebaaf" providerId="LiveId" clId="{49383E71-FA6C-45DD-9A19-51627F9AFF2A}" dt="2020-02-28T04:40:15.223" v="5" actId="26606"/>
          <ac:cxnSpMkLst>
            <pc:docMk/>
            <pc:sldMk cId="2769184831" sldId="256"/>
            <ac:cxnSpMk id="15" creationId="{3842D646-B58C-43C8-8152-01BC782B725D}"/>
          </ac:cxnSpMkLst>
        </pc:cxnChg>
        <pc:cxnChg chg="add del">
          <ac:chgData name="Saksham Agrawal" userId="57a959f8feaebaaf" providerId="LiveId" clId="{49383E71-FA6C-45DD-9A19-51627F9AFF2A}" dt="2020-02-28T04:41:24.373" v="16" actId="26606"/>
          <ac:cxnSpMkLst>
            <pc:docMk/>
            <pc:sldMk cId="2769184831" sldId="256"/>
            <ac:cxnSpMk id="28" creationId="{46E49661-E258-450C-8150-A91A6B30D1CD}"/>
          </ac:cxnSpMkLst>
        </pc:cxnChg>
        <pc:cxnChg chg="add del">
          <ac:chgData name="Saksham Agrawal" userId="57a959f8feaebaaf" providerId="LiveId" clId="{49383E71-FA6C-45DD-9A19-51627F9AFF2A}" dt="2020-02-28T05:17:33.504" v="2230"/>
          <ac:cxnSpMkLst>
            <pc:docMk/>
            <pc:sldMk cId="2769184831" sldId="256"/>
            <ac:cxnSpMk id="31" creationId="{811DCF04-0C7C-44FC-8246-FC8D736B1A71}"/>
          </ac:cxnSpMkLst>
        </pc:cxnChg>
      </pc:sldChg>
      <pc:sldChg chg="addSp delSp modSp mod setBg delDesignElem">
        <pc:chgData name="Saksham Agrawal" userId="57a959f8feaebaaf" providerId="LiveId" clId="{49383E71-FA6C-45DD-9A19-51627F9AFF2A}" dt="2020-02-28T05:20:25.022" v="2268" actId="207"/>
        <pc:sldMkLst>
          <pc:docMk/>
          <pc:sldMk cId="2379065437" sldId="257"/>
        </pc:sldMkLst>
        <pc:spChg chg="mod ord">
          <ac:chgData name="Saksham Agrawal" userId="57a959f8feaebaaf" providerId="LiveId" clId="{49383E71-FA6C-45DD-9A19-51627F9AFF2A}" dt="2020-02-28T05:20:25.022" v="2268" actId="207"/>
          <ac:spMkLst>
            <pc:docMk/>
            <pc:sldMk cId="2379065437" sldId="257"/>
            <ac:spMk id="2" creationId="{AE1DF00D-BE24-4BDC-90EE-0EED099408E5}"/>
          </ac:spMkLst>
        </pc:spChg>
        <pc:spChg chg="mod">
          <ac:chgData name="Saksham Agrawal" userId="57a959f8feaebaaf" providerId="LiveId" clId="{49383E71-FA6C-45DD-9A19-51627F9AFF2A}" dt="2020-02-28T05:18:29.391" v="2237" actId="207"/>
          <ac:spMkLst>
            <pc:docMk/>
            <pc:sldMk cId="2379065437" sldId="257"/>
            <ac:spMk id="3" creationId="{28C890E3-9EBF-4C1F-8810-EB4AB94DCE07}"/>
          </ac:spMkLst>
        </pc:spChg>
        <pc:spChg chg="add del">
          <ac:chgData name="Saksham Agrawal" userId="57a959f8feaebaaf" providerId="LiveId" clId="{49383E71-FA6C-45DD-9A19-51627F9AFF2A}" dt="2020-02-28T04:41:38.369" v="19" actId="26606"/>
          <ac:spMkLst>
            <pc:docMk/>
            <pc:sldMk cId="2379065437" sldId="257"/>
            <ac:spMk id="8" creationId="{0BA28970-3E8F-46CD-A302-42EE83668B0A}"/>
          </ac:spMkLst>
        </pc:spChg>
        <pc:spChg chg="add del">
          <ac:chgData name="Saksham Agrawal" userId="57a959f8feaebaaf" providerId="LiveId" clId="{49383E71-FA6C-45DD-9A19-51627F9AFF2A}" dt="2020-02-28T05:17:33.504" v="2230"/>
          <ac:spMkLst>
            <pc:docMk/>
            <pc:sldMk cId="2379065437" sldId="257"/>
            <ac:spMk id="12" creationId="{39365198-CF4B-47A0-AFF6-FF5D2339FC69}"/>
          </ac:spMkLst>
        </pc:spChg>
        <pc:spChg chg="add del">
          <ac:chgData name="Saksham Agrawal" userId="57a959f8feaebaaf" providerId="LiveId" clId="{49383E71-FA6C-45DD-9A19-51627F9AFF2A}" dt="2020-02-28T05:17:33.504" v="2230"/>
          <ac:spMkLst>
            <pc:docMk/>
            <pc:sldMk cId="2379065437" sldId="257"/>
            <ac:spMk id="13" creationId="{77C4FC30-B5C3-47C2-B8E7-93106C428B9D}"/>
          </ac:spMkLst>
        </pc:spChg>
        <pc:spChg chg="add del">
          <ac:chgData name="Saksham Agrawal" userId="57a959f8feaebaaf" providerId="LiveId" clId="{49383E71-FA6C-45DD-9A19-51627F9AFF2A}" dt="2020-02-28T05:17:33.504" v="2230"/>
          <ac:spMkLst>
            <pc:docMk/>
            <pc:sldMk cId="2379065437" sldId="257"/>
            <ac:spMk id="14" creationId="{6105862B-0C5A-4A14-8804-4EC82F8E5DA4}"/>
          </ac:spMkLst>
        </pc:spChg>
        <pc:spChg chg="del">
          <ac:chgData name="Saksham Agrawal" userId="57a959f8feaebaaf" providerId="LiveId" clId="{49383E71-FA6C-45DD-9A19-51627F9AFF2A}" dt="2020-02-28T04:40:10.380" v="1"/>
          <ac:spMkLst>
            <pc:docMk/>
            <pc:sldMk cId="2379065437" sldId="257"/>
            <ac:spMk id="17" creationId="{73AECD97-688D-4AE7-9838-6166202007E2}"/>
          </ac:spMkLst>
        </pc:spChg>
        <pc:spChg chg="del">
          <ac:chgData name="Saksham Agrawal" userId="57a959f8feaebaaf" providerId="LiveId" clId="{49383E71-FA6C-45DD-9A19-51627F9AFF2A}" dt="2020-02-28T04:40:10.380" v="1"/>
          <ac:spMkLst>
            <pc:docMk/>
            <pc:sldMk cId="2379065437" sldId="257"/>
            <ac:spMk id="18" creationId="{0047FB3A-C0F9-4DD9-A4E0-B203F96AA292}"/>
          </ac:spMkLst>
        </pc:spChg>
        <pc:spChg chg="del">
          <ac:chgData name="Saksham Agrawal" userId="57a959f8feaebaaf" providerId="LiveId" clId="{49383E71-FA6C-45DD-9A19-51627F9AFF2A}" dt="2020-02-28T04:40:10.380" v="1"/>
          <ac:spMkLst>
            <pc:docMk/>
            <pc:sldMk cId="2379065437" sldId="257"/>
            <ac:spMk id="19" creationId="{E5FCFD1D-1E9C-4E30-A7D3-F7C247FDC608}"/>
          </ac:spMkLst>
        </pc:spChg>
        <pc:cxnChg chg="add del">
          <ac:chgData name="Saksham Agrawal" userId="57a959f8feaebaaf" providerId="LiveId" clId="{49383E71-FA6C-45DD-9A19-51627F9AFF2A}" dt="2020-02-28T04:41:38.369" v="19" actId="26606"/>
          <ac:cxnSpMkLst>
            <pc:docMk/>
            <pc:sldMk cId="2379065437" sldId="257"/>
            <ac:cxnSpMk id="10" creationId="{47AE7893-212D-45CB-A5B0-AE377389AB3F}"/>
          </ac:cxnSpMkLst>
        </pc:cxnChg>
      </pc:sldChg>
      <pc:sldChg chg="addSp delSp modSp add del mod setBg">
        <pc:chgData name="Saksham Agrawal" userId="57a959f8feaebaaf" providerId="LiveId" clId="{49383E71-FA6C-45DD-9A19-51627F9AFF2A}" dt="2020-02-28T05:12:39.133" v="2126" actId="2696"/>
        <pc:sldMkLst>
          <pc:docMk/>
          <pc:sldMk cId="1392409020" sldId="258"/>
        </pc:sldMkLst>
        <pc:spChg chg="del mod">
          <ac:chgData name="Saksham Agrawal" userId="57a959f8feaebaaf" providerId="LiveId" clId="{49383E71-FA6C-45DD-9A19-51627F9AFF2A}" dt="2020-02-28T04:58:43.315" v="1259" actId="478"/>
          <ac:spMkLst>
            <pc:docMk/>
            <pc:sldMk cId="1392409020" sldId="258"/>
            <ac:spMk id="2" creationId="{E204098F-B777-4D0A-9733-0F4388268A5F}"/>
          </ac:spMkLst>
        </pc:spChg>
        <pc:spChg chg="del mod">
          <ac:chgData name="Saksham Agrawal" userId="57a959f8feaebaaf" providerId="LiveId" clId="{49383E71-FA6C-45DD-9A19-51627F9AFF2A}" dt="2020-02-28T04:59:40.945" v="1262"/>
          <ac:spMkLst>
            <pc:docMk/>
            <pc:sldMk cId="1392409020" sldId="258"/>
            <ac:spMk id="3" creationId="{5A6DCA77-E34F-4BA7-A85D-184F82ABC585}"/>
          </ac:spMkLst>
        </pc:spChg>
        <pc:spChg chg="add">
          <ac:chgData name="Saksham Agrawal" userId="57a959f8feaebaaf" providerId="LiveId" clId="{49383E71-FA6C-45DD-9A19-51627F9AFF2A}" dt="2020-02-28T05:00:02.412" v="1263" actId="26606"/>
          <ac:spMkLst>
            <pc:docMk/>
            <pc:sldMk cId="1392409020" sldId="258"/>
            <ac:spMk id="8" creationId="{6BADD67E-01C1-46B9-8C14-9D2505AD8852}"/>
          </ac:spMkLst>
        </pc:spChg>
        <pc:spChg chg="add">
          <ac:chgData name="Saksham Agrawal" userId="57a959f8feaebaaf" providerId="LiveId" clId="{49383E71-FA6C-45DD-9A19-51627F9AFF2A}" dt="2020-02-28T05:00:02.412" v="1263" actId="26606"/>
          <ac:spMkLst>
            <pc:docMk/>
            <pc:sldMk cId="1392409020" sldId="258"/>
            <ac:spMk id="11" creationId="{4038CB10-1F5C-4D54-9DF7-12586DE5B007}"/>
          </ac:spMkLst>
        </pc:spChg>
        <pc:spChg chg="add">
          <ac:chgData name="Saksham Agrawal" userId="57a959f8feaebaaf" providerId="LiveId" clId="{49383E71-FA6C-45DD-9A19-51627F9AFF2A}" dt="2020-02-28T05:00:02.412" v="1263" actId="26606"/>
          <ac:spMkLst>
            <pc:docMk/>
            <pc:sldMk cId="1392409020" sldId="258"/>
            <ac:spMk id="13" creationId="{73ED6512-6858-4552-B699-9A97FE9A4EA2}"/>
          </ac:spMkLst>
        </pc:spChg>
        <pc:picChg chg="add del mod">
          <ac:chgData name="Saksham Agrawal" userId="57a959f8feaebaaf" providerId="LiveId" clId="{49383E71-FA6C-45DD-9A19-51627F9AFF2A}" dt="2020-02-28T05:12:33.654" v="2125" actId="478"/>
          <ac:picMkLst>
            <pc:docMk/>
            <pc:sldMk cId="1392409020" sldId="258"/>
            <ac:picMk id="4" creationId="{D3FDDEF8-1297-4EE1-9B4F-C7B86A65BDD7}"/>
          </ac:picMkLst>
        </pc:picChg>
      </pc:sldChg>
      <pc:sldChg chg="addSp delSp modSp add delDesignElem">
        <pc:chgData name="Saksham Agrawal" userId="57a959f8feaebaaf" providerId="LiveId" clId="{49383E71-FA6C-45DD-9A19-51627F9AFF2A}" dt="2020-02-28T05:21:53.927" v="2277" actId="14100"/>
        <pc:sldMkLst>
          <pc:docMk/>
          <pc:sldMk cId="3017508986" sldId="259"/>
        </pc:sldMkLst>
        <pc:spChg chg="mod">
          <ac:chgData name="Saksham Agrawal" userId="57a959f8feaebaaf" providerId="LiveId" clId="{49383E71-FA6C-45DD-9A19-51627F9AFF2A}" dt="2020-02-28T05:20:19.104" v="2267" actId="1076"/>
          <ac:spMkLst>
            <pc:docMk/>
            <pc:sldMk cId="3017508986" sldId="259"/>
            <ac:spMk id="2" creationId="{AE1DF00D-BE24-4BDC-90EE-0EED099408E5}"/>
          </ac:spMkLst>
        </pc:spChg>
        <pc:spChg chg="mod">
          <ac:chgData name="Saksham Agrawal" userId="57a959f8feaebaaf" providerId="LiveId" clId="{49383E71-FA6C-45DD-9A19-51627F9AFF2A}" dt="2020-02-28T05:21:53.927" v="2277" actId="14100"/>
          <ac:spMkLst>
            <pc:docMk/>
            <pc:sldMk cId="3017508986" sldId="259"/>
            <ac:spMk id="3" creationId="{28C890E3-9EBF-4C1F-8810-EB4AB94DCE07}"/>
          </ac:spMkLst>
        </pc:spChg>
        <pc:spChg chg="add del">
          <ac:chgData name="Saksham Agrawal" userId="57a959f8feaebaaf" providerId="LiveId" clId="{49383E71-FA6C-45DD-9A19-51627F9AFF2A}" dt="2020-02-28T05:17:33.504" v="2230"/>
          <ac:spMkLst>
            <pc:docMk/>
            <pc:sldMk cId="3017508986" sldId="259"/>
            <ac:spMk id="12" creationId="{39365198-CF4B-47A0-AFF6-FF5D2339FC69}"/>
          </ac:spMkLst>
        </pc:spChg>
        <pc:spChg chg="add del">
          <ac:chgData name="Saksham Agrawal" userId="57a959f8feaebaaf" providerId="LiveId" clId="{49383E71-FA6C-45DD-9A19-51627F9AFF2A}" dt="2020-02-28T05:17:33.504" v="2230"/>
          <ac:spMkLst>
            <pc:docMk/>
            <pc:sldMk cId="3017508986" sldId="259"/>
            <ac:spMk id="13" creationId="{77C4FC30-B5C3-47C2-B8E7-93106C428B9D}"/>
          </ac:spMkLst>
        </pc:spChg>
        <pc:spChg chg="add del">
          <ac:chgData name="Saksham Agrawal" userId="57a959f8feaebaaf" providerId="LiveId" clId="{49383E71-FA6C-45DD-9A19-51627F9AFF2A}" dt="2020-02-28T05:17:33.504" v="2230"/>
          <ac:spMkLst>
            <pc:docMk/>
            <pc:sldMk cId="3017508986" sldId="259"/>
            <ac:spMk id="14" creationId="{6105862B-0C5A-4A14-8804-4EC82F8E5DA4}"/>
          </ac:spMkLst>
        </pc:spChg>
      </pc:sldChg>
      <pc:sldChg chg="addSp delSp modSp add delDesignElem">
        <pc:chgData name="Saksham Agrawal" userId="57a959f8feaebaaf" providerId="LiveId" clId="{49383E71-FA6C-45DD-9A19-51627F9AFF2A}" dt="2020-02-28T05:19:58.071" v="2262" actId="207"/>
        <pc:sldMkLst>
          <pc:docMk/>
          <pc:sldMk cId="1982270262" sldId="260"/>
        </pc:sldMkLst>
        <pc:spChg chg="mod">
          <ac:chgData name="Saksham Agrawal" userId="57a959f8feaebaaf" providerId="LiveId" clId="{49383E71-FA6C-45DD-9A19-51627F9AFF2A}" dt="2020-02-28T05:19:58.071" v="2262" actId="207"/>
          <ac:spMkLst>
            <pc:docMk/>
            <pc:sldMk cId="1982270262" sldId="260"/>
            <ac:spMk id="2" creationId="{AE1DF00D-BE24-4BDC-90EE-0EED099408E5}"/>
          </ac:spMkLst>
        </pc:spChg>
        <pc:spChg chg="mod">
          <ac:chgData name="Saksham Agrawal" userId="57a959f8feaebaaf" providerId="LiveId" clId="{49383E71-FA6C-45DD-9A19-51627F9AFF2A}" dt="2020-02-28T05:18:23.987" v="2236" actId="207"/>
          <ac:spMkLst>
            <pc:docMk/>
            <pc:sldMk cId="1982270262" sldId="260"/>
            <ac:spMk id="3" creationId="{28C890E3-9EBF-4C1F-8810-EB4AB94DCE07}"/>
          </ac:spMkLst>
        </pc:spChg>
        <pc:spChg chg="add del">
          <ac:chgData name="Saksham Agrawal" userId="57a959f8feaebaaf" providerId="LiveId" clId="{49383E71-FA6C-45DD-9A19-51627F9AFF2A}" dt="2020-02-28T05:17:33.504" v="2230"/>
          <ac:spMkLst>
            <pc:docMk/>
            <pc:sldMk cId="1982270262" sldId="260"/>
            <ac:spMk id="12" creationId="{39365198-CF4B-47A0-AFF6-FF5D2339FC69}"/>
          </ac:spMkLst>
        </pc:spChg>
        <pc:spChg chg="add del">
          <ac:chgData name="Saksham Agrawal" userId="57a959f8feaebaaf" providerId="LiveId" clId="{49383E71-FA6C-45DD-9A19-51627F9AFF2A}" dt="2020-02-28T05:17:33.504" v="2230"/>
          <ac:spMkLst>
            <pc:docMk/>
            <pc:sldMk cId="1982270262" sldId="260"/>
            <ac:spMk id="13" creationId="{77C4FC30-B5C3-47C2-B8E7-93106C428B9D}"/>
          </ac:spMkLst>
        </pc:spChg>
        <pc:spChg chg="add del">
          <ac:chgData name="Saksham Agrawal" userId="57a959f8feaebaaf" providerId="LiveId" clId="{49383E71-FA6C-45DD-9A19-51627F9AFF2A}" dt="2020-02-28T05:17:33.504" v="2230"/>
          <ac:spMkLst>
            <pc:docMk/>
            <pc:sldMk cId="1982270262" sldId="260"/>
            <ac:spMk id="14" creationId="{6105862B-0C5A-4A14-8804-4EC82F8E5DA4}"/>
          </ac:spMkLst>
        </pc:spChg>
        <pc:cxnChg chg="add mod">
          <ac:chgData name="Saksham Agrawal" userId="57a959f8feaebaaf" providerId="LiveId" clId="{49383E71-FA6C-45DD-9A19-51627F9AFF2A}" dt="2020-02-28T04:57:00.925" v="1248" actId="1076"/>
          <ac:cxnSpMkLst>
            <pc:docMk/>
            <pc:sldMk cId="1982270262" sldId="260"/>
            <ac:cxnSpMk id="5" creationId="{C9FD3C79-32E9-4E05-AA88-AC36343D9013}"/>
          </ac:cxnSpMkLst>
        </pc:cxnChg>
        <pc:cxnChg chg="add mod">
          <ac:chgData name="Saksham Agrawal" userId="57a959f8feaebaaf" providerId="LiveId" clId="{49383E71-FA6C-45DD-9A19-51627F9AFF2A}" dt="2020-02-28T04:57:08.089" v="1250" actId="1076"/>
          <ac:cxnSpMkLst>
            <pc:docMk/>
            <pc:sldMk cId="1982270262" sldId="260"/>
            <ac:cxnSpMk id="9" creationId="{CA8A7CF0-8DAF-409E-8560-A280AC4E0004}"/>
          </ac:cxnSpMkLst>
        </pc:cxnChg>
        <pc:cxnChg chg="add mod">
          <ac:chgData name="Saksham Agrawal" userId="57a959f8feaebaaf" providerId="LiveId" clId="{49383E71-FA6C-45DD-9A19-51627F9AFF2A}" dt="2020-02-28T04:57:15.344" v="1252" actId="1076"/>
          <ac:cxnSpMkLst>
            <pc:docMk/>
            <pc:sldMk cId="1982270262" sldId="260"/>
            <ac:cxnSpMk id="10" creationId="{0D6DDE7A-0F83-4508-AEAF-0BB7B840D9A4}"/>
          </ac:cxnSpMkLst>
        </pc:cxnChg>
      </pc:sldChg>
      <pc:sldChg chg="addSp delSp modSp add delDesignElem">
        <pc:chgData name="Saksham Agrawal" userId="57a959f8feaebaaf" providerId="LiveId" clId="{49383E71-FA6C-45DD-9A19-51627F9AFF2A}" dt="2020-02-28T05:18:34.580" v="2238" actId="207"/>
        <pc:sldMkLst>
          <pc:docMk/>
          <pc:sldMk cId="764601197" sldId="261"/>
        </pc:sldMkLst>
        <pc:spChg chg="mod">
          <ac:chgData name="Saksham Agrawal" userId="57a959f8feaebaaf" providerId="LiveId" clId="{49383E71-FA6C-45DD-9A19-51627F9AFF2A}" dt="2020-02-28T05:00:14.381" v="1265" actId="20577"/>
          <ac:spMkLst>
            <pc:docMk/>
            <pc:sldMk cId="764601197" sldId="261"/>
            <ac:spMk id="2" creationId="{AE1DF00D-BE24-4BDC-90EE-0EED099408E5}"/>
          </ac:spMkLst>
        </pc:spChg>
        <pc:spChg chg="mod">
          <ac:chgData name="Saksham Agrawal" userId="57a959f8feaebaaf" providerId="LiveId" clId="{49383E71-FA6C-45DD-9A19-51627F9AFF2A}" dt="2020-02-28T05:18:34.580" v="2238" actId="207"/>
          <ac:spMkLst>
            <pc:docMk/>
            <pc:sldMk cId="764601197" sldId="261"/>
            <ac:spMk id="3" creationId="{28C890E3-9EBF-4C1F-8810-EB4AB94DCE07}"/>
          </ac:spMkLst>
        </pc:spChg>
        <pc:spChg chg="add del">
          <ac:chgData name="Saksham Agrawal" userId="57a959f8feaebaaf" providerId="LiveId" clId="{49383E71-FA6C-45DD-9A19-51627F9AFF2A}" dt="2020-02-28T05:17:33.504" v="2230"/>
          <ac:spMkLst>
            <pc:docMk/>
            <pc:sldMk cId="764601197" sldId="261"/>
            <ac:spMk id="12" creationId="{39365198-CF4B-47A0-AFF6-FF5D2339FC69}"/>
          </ac:spMkLst>
        </pc:spChg>
        <pc:spChg chg="add del">
          <ac:chgData name="Saksham Agrawal" userId="57a959f8feaebaaf" providerId="LiveId" clId="{49383E71-FA6C-45DD-9A19-51627F9AFF2A}" dt="2020-02-28T05:17:33.504" v="2230"/>
          <ac:spMkLst>
            <pc:docMk/>
            <pc:sldMk cId="764601197" sldId="261"/>
            <ac:spMk id="13" creationId="{77C4FC30-B5C3-47C2-B8E7-93106C428B9D}"/>
          </ac:spMkLst>
        </pc:spChg>
        <pc:spChg chg="add del">
          <ac:chgData name="Saksham Agrawal" userId="57a959f8feaebaaf" providerId="LiveId" clId="{49383E71-FA6C-45DD-9A19-51627F9AFF2A}" dt="2020-02-28T05:17:33.504" v="2230"/>
          <ac:spMkLst>
            <pc:docMk/>
            <pc:sldMk cId="764601197" sldId="261"/>
            <ac:spMk id="14" creationId="{6105862B-0C5A-4A14-8804-4EC82F8E5DA4}"/>
          </ac:spMkLst>
        </pc:spChg>
        <pc:picChg chg="add mod">
          <ac:chgData name="Saksham Agrawal" userId="57a959f8feaebaaf" providerId="LiveId" clId="{49383E71-FA6C-45DD-9A19-51627F9AFF2A}" dt="2020-02-28T05:00:19.631" v="1268" actId="14100"/>
          <ac:picMkLst>
            <pc:docMk/>
            <pc:sldMk cId="764601197" sldId="261"/>
            <ac:picMk id="11" creationId="{5A95439A-6490-442F-AA55-81CE5FBEA9A9}"/>
          </ac:picMkLst>
        </pc:picChg>
      </pc:sldChg>
      <pc:sldChg chg="addSp delSp modSp add delDesignElem">
        <pc:chgData name="Saksham Agrawal" userId="57a959f8feaebaaf" providerId="LiveId" clId="{49383E71-FA6C-45DD-9A19-51627F9AFF2A}" dt="2020-02-28T05:18:58.064" v="2246" actId="20577"/>
        <pc:sldMkLst>
          <pc:docMk/>
          <pc:sldMk cId="4244136862" sldId="262"/>
        </pc:sldMkLst>
        <pc:spChg chg="mod">
          <ac:chgData name="Saksham Agrawal" userId="57a959f8feaebaaf" providerId="LiveId" clId="{49383E71-FA6C-45DD-9A19-51627F9AFF2A}" dt="2020-02-28T05:18:58.064" v="2246" actId="20577"/>
          <ac:spMkLst>
            <pc:docMk/>
            <pc:sldMk cId="4244136862" sldId="262"/>
            <ac:spMk id="3" creationId="{28C890E3-9EBF-4C1F-8810-EB4AB94DCE07}"/>
          </ac:spMkLst>
        </pc:spChg>
        <pc:spChg chg="add del">
          <ac:chgData name="Saksham Agrawal" userId="57a959f8feaebaaf" providerId="LiveId" clId="{49383E71-FA6C-45DD-9A19-51627F9AFF2A}" dt="2020-02-28T05:17:33.504" v="2230"/>
          <ac:spMkLst>
            <pc:docMk/>
            <pc:sldMk cId="4244136862" sldId="262"/>
            <ac:spMk id="12" creationId="{39365198-CF4B-47A0-AFF6-FF5D2339FC69}"/>
          </ac:spMkLst>
        </pc:spChg>
        <pc:spChg chg="add del">
          <ac:chgData name="Saksham Agrawal" userId="57a959f8feaebaaf" providerId="LiveId" clId="{49383E71-FA6C-45DD-9A19-51627F9AFF2A}" dt="2020-02-28T05:17:33.504" v="2230"/>
          <ac:spMkLst>
            <pc:docMk/>
            <pc:sldMk cId="4244136862" sldId="262"/>
            <ac:spMk id="13" creationId="{77C4FC30-B5C3-47C2-B8E7-93106C428B9D}"/>
          </ac:spMkLst>
        </pc:spChg>
        <pc:spChg chg="add del">
          <ac:chgData name="Saksham Agrawal" userId="57a959f8feaebaaf" providerId="LiveId" clId="{49383E71-FA6C-45DD-9A19-51627F9AFF2A}" dt="2020-02-28T05:17:33.504" v="2230"/>
          <ac:spMkLst>
            <pc:docMk/>
            <pc:sldMk cId="4244136862" sldId="262"/>
            <ac:spMk id="14" creationId="{6105862B-0C5A-4A14-8804-4EC82F8E5DA4}"/>
          </ac:spMkLst>
        </pc:spChg>
        <pc:picChg chg="del">
          <ac:chgData name="Saksham Agrawal" userId="57a959f8feaebaaf" providerId="LiveId" clId="{49383E71-FA6C-45DD-9A19-51627F9AFF2A}" dt="2020-02-28T05:02:00.967" v="1355" actId="478"/>
          <ac:picMkLst>
            <pc:docMk/>
            <pc:sldMk cId="4244136862" sldId="262"/>
            <ac:picMk id="11" creationId="{5A95439A-6490-442F-AA55-81CE5FBEA9A9}"/>
          </ac:picMkLst>
        </pc:picChg>
        <pc:picChg chg="add mod">
          <ac:chgData name="Saksham Agrawal" userId="57a959f8feaebaaf" providerId="LiveId" clId="{49383E71-FA6C-45DD-9A19-51627F9AFF2A}" dt="2020-02-28T05:18:49.704" v="2242" actId="1076"/>
          <ac:picMkLst>
            <pc:docMk/>
            <pc:sldMk cId="4244136862" sldId="262"/>
            <ac:picMk id="15" creationId="{F12596BF-E5A6-4939-BF4E-30D246E2432B}"/>
          </ac:picMkLst>
        </pc:picChg>
        <pc:cxnChg chg="del">
          <ac:chgData name="Saksham Agrawal" userId="57a959f8feaebaaf" providerId="LiveId" clId="{49383E71-FA6C-45DD-9A19-51627F9AFF2A}" dt="2020-02-28T05:02:05.711" v="1357" actId="478"/>
          <ac:cxnSpMkLst>
            <pc:docMk/>
            <pc:sldMk cId="4244136862" sldId="262"/>
            <ac:cxnSpMk id="5" creationId="{C9FD3C79-32E9-4E05-AA88-AC36343D9013}"/>
          </ac:cxnSpMkLst>
        </pc:cxnChg>
        <pc:cxnChg chg="del">
          <ac:chgData name="Saksham Agrawal" userId="57a959f8feaebaaf" providerId="LiveId" clId="{49383E71-FA6C-45DD-9A19-51627F9AFF2A}" dt="2020-02-28T05:02:07.716" v="1358" actId="478"/>
          <ac:cxnSpMkLst>
            <pc:docMk/>
            <pc:sldMk cId="4244136862" sldId="262"/>
            <ac:cxnSpMk id="9" creationId="{CA8A7CF0-8DAF-409E-8560-A280AC4E0004}"/>
          </ac:cxnSpMkLst>
        </pc:cxnChg>
        <pc:cxnChg chg="del">
          <ac:chgData name="Saksham Agrawal" userId="57a959f8feaebaaf" providerId="LiveId" clId="{49383E71-FA6C-45DD-9A19-51627F9AFF2A}" dt="2020-02-28T05:02:10.651" v="1359" actId="478"/>
          <ac:cxnSpMkLst>
            <pc:docMk/>
            <pc:sldMk cId="4244136862" sldId="262"/>
            <ac:cxnSpMk id="10" creationId="{0D6DDE7A-0F83-4508-AEAF-0BB7B840D9A4}"/>
          </ac:cxnSpMkLst>
        </pc:cxnChg>
      </pc:sldChg>
      <pc:sldChg chg="addSp delSp modSp add delDesignElem">
        <pc:chgData name="Saksham Agrawal" userId="57a959f8feaebaaf" providerId="LiveId" clId="{49383E71-FA6C-45DD-9A19-51627F9AFF2A}" dt="2020-02-28T05:18:05.269" v="2234" actId="207"/>
        <pc:sldMkLst>
          <pc:docMk/>
          <pc:sldMk cId="1753134925" sldId="263"/>
        </pc:sldMkLst>
        <pc:spChg chg="mod">
          <ac:chgData name="Saksham Agrawal" userId="57a959f8feaebaaf" providerId="LiveId" clId="{49383E71-FA6C-45DD-9A19-51627F9AFF2A}" dt="2020-02-28T05:16:39.304" v="2193" actId="26606"/>
          <ac:spMkLst>
            <pc:docMk/>
            <pc:sldMk cId="1753134925" sldId="263"/>
            <ac:spMk id="2" creationId="{AE1DF00D-BE24-4BDC-90EE-0EED099408E5}"/>
          </ac:spMkLst>
        </pc:spChg>
        <pc:spChg chg="mod">
          <ac:chgData name="Saksham Agrawal" userId="57a959f8feaebaaf" providerId="LiveId" clId="{49383E71-FA6C-45DD-9A19-51627F9AFF2A}" dt="2020-02-28T05:18:05.269" v="2234" actId="207"/>
          <ac:spMkLst>
            <pc:docMk/>
            <pc:sldMk cId="1753134925" sldId="263"/>
            <ac:spMk id="3" creationId="{28C890E3-9EBF-4C1F-8810-EB4AB94DCE07}"/>
          </ac:spMkLst>
        </pc:spChg>
        <pc:spChg chg="add del">
          <ac:chgData name="Saksham Agrawal" userId="57a959f8feaebaaf" providerId="LiveId" clId="{49383E71-FA6C-45DD-9A19-51627F9AFF2A}" dt="2020-02-28T05:16:39.304" v="2193" actId="26606"/>
          <ac:spMkLst>
            <pc:docMk/>
            <pc:sldMk cId="1753134925" sldId="263"/>
            <ac:spMk id="10" creationId="{0BC9EFE1-D8CB-4668-9980-DB108327A794}"/>
          </ac:spMkLst>
        </pc:spChg>
        <pc:spChg chg="add del">
          <ac:chgData name="Saksham Agrawal" userId="57a959f8feaebaaf" providerId="LiveId" clId="{49383E71-FA6C-45DD-9A19-51627F9AFF2A}" dt="2020-02-28T05:17:33.504" v="2230"/>
          <ac:spMkLst>
            <pc:docMk/>
            <pc:sldMk cId="1753134925" sldId="263"/>
            <ac:spMk id="12" creationId="{39365198-CF4B-47A0-AFF6-FF5D2339FC69}"/>
          </ac:spMkLst>
        </pc:spChg>
        <pc:spChg chg="add del">
          <ac:chgData name="Saksham Agrawal" userId="57a959f8feaebaaf" providerId="LiveId" clId="{49383E71-FA6C-45DD-9A19-51627F9AFF2A}" dt="2020-02-28T05:17:33.504" v="2230"/>
          <ac:spMkLst>
            <pc:docMk/>
            <pc:sldMk cId="1753134925" sldId="263"/>
            <ac:spMk id="13" creationId="{77C4FC30-B5C3-47C2-B8E7-93106C428B9D}"/>
          </ac:spMkLst>
        </pc:spChg>
        <pc:spChg chg="add del">
          <ac:chgData name="Saksham Agrawal" userId="57a959f8feaebaaf" providerId="LiveId" clId="{49383E71-FA6C-45DD-9A19-51627F9AFF2A}" dt="2020-02-28T05:17:33.504" v="2230"/>
          <ac:spMkLst>
            <pc:docMk/>
            <pc:sldMk cId="1753134925" sldId="263"/>
            <ac:spMk id="14" creationId="{6105862B-0C5A-4A14-8804-4EC82F8E5DA4}"/>
          </ac:spMkLst>
        </pc:spChg>
        <pc:spChg chg="add del">
          <ac:chgData name="Saksham Agrawal" userId="57a959f8feaebaaf" providerId="LiveId" clId="{49383E71-FA6C-45DD-9A19-51627F9AFF2A}" dt="2020-02-28T05:16:39.304" v="2193" actId="26606"/>
          <ac:spMkLst>
            <pc:docMk/>
            <pc:sldMk cId="1753134925" sldId="263"/>
            <ac:spMk id="17" creationId="{77DA6D33-2D62-458C-BF5D-DBF612FD557E}"/>
          </ac:spMkLst>
        </pc:spChg>
        <pc:picChg chg="add mod">
          <ac:chgData name="Saksham Agrawal" userId="57a959f8feaebaaf" providerId="LiveId" clId="{49383E71-FA6C-45DD-9A19-51627F9AFF2A}" dt="2020-02-28T05:16:39.304" v="2193" actId="26606"/>
          <ac:picMkLst>
            <pc:docMk/>
            <pc:sldMk cId="1753134925" sldId="263"/>
            <ac:picMk id="8" creationId="{215087C8-81B5-43CA-BA66-999DEC37E174}"/>
          </ac:picMkLst>
        </pc:picChg>
        <pc:picChg chg="add del">
          <ac:chgData name="Saksham Agrawal" userId="57a959f8feaebaaf" providerId="LiveId" clId="{49383E71-FA6C-45DD-9A19-51627F9AFF2A}" dt="2020-02-28T05:16:39.304" v="2193" actId="26606"/>
          <ac:picMkLst>
            <pc:docMk/>
            <pc:sldMk cId="1753134925" sldId="263"/>
            <ac:picMk id="11" creationId="{7CBAE1BD-B8E4-4029-8AA2-C77E4FED9864}"/>
          </ac:picMkLst>
        </pc:picChg>
        <pc:picChg chg="del">
          <ac:chgData name="Saksham Agrawal" userId="57a959f8feaebaaf" providerId="LiveId" clId="{49383E71-FA6C-45DD-9A19-51627F9AFF2A}" dt="2020-02-28T05:04:25.898" v="1540" actId="478"/>
          <ac:picMkLst>
            <pc:docMk/>
            <pc:sldMk cId="1753134925" sldId="263"/>
            <ac:picMk id="15" creationId="{F12596BF-E5A6-4939-BF4E-30D246E2432B}"/>
          </ac:picMkLst>
        </pc:picChg>
      </pc:sldChg>
      <pc:sldChg chg="addSp delSp modSp add delDesignElem">
        <pc:chgData name="Saksham Agrawal" userId="57a959f8feaebaaf" providerId="LiveId" clId="{49383E71-FA6C-45DD-9A19-51627F9AFF2A}" dt="2020-02-28T05:17:58.974" v="2233" actId="207"/>
        <pc:sldMkLst>
          <pc:docMk/>
          <pc:sldMk cId="2095077430" sldId="264"/>
        </pc:sldMkLst>
        <pc:spChg chg="mod">
          <ac:chgData name="Saksham Agrawal" userId="57a959f8feaebaaf" providerId="LiveId" clId="{49383E71-FA6C-45DD-9A19-51627F9AFF2A}" dt="2020-02-28T05:17:58.974" v="2233" actId="207"/>
          <ac:spMkLst>
            <pc:docMk/>
            <pc:sldMk cId="2095077430" sldId="264"/>
            <ac:spMk id="3" creationId="{28C890E3-9EBF-4C1F-8810-EB4AB94DCE07}"/>
          </ac:spMkLst>
        </pc:spChg>
        <pc:spChg chg="add mod">
          <ac:chgData name="Saksham Agrawal" userId="57a959f8feaebaaf" providerId="LiveId" clId="{49383E71-FA6C-45DD-9A19-51627F9AFF2A}" dt="2020-02-28T05:06:44.729" v="1632" actId="20577"/>
          <ac:spMkLst>
            <pc:docMk/>
            <pc:sldMk cId="2095077430" sldId="264"/>
            <ac:spMk id="4" creationId="{DE19C64D-6076-461F-8758-534552FAC966}"/>
          </ac:spMkLst>
        </pc:spChg>
        <pc:spChg chg="add mod">
          <ac:chgData name="Saksham Agrawal" userId="57a959f8feaebaaf" providerId="LiveId" clId="{49383E71-FA6C-45DD-9A19-51627F9AFF2A}" dt="2020-02-28T05:06:57.050" v="1650" actId="20577"/>
          <ac:spMkLst>
            <pc:docMk/>
            <pc:sldMk cId="2095077430" sldId="264"/>
            <ac:spMk id="11" creationId="{6FA5B81C-00F8-4805-AA05-FB486786BB84}"/>
          </ac:spMkLst>
        </pc:spChg>
        <pc:spChg chg="add del">
          <ac:chgData name="Saksham Agrawal" userId="57a959f8feaebaaf" providerId="LiveId" clId="{49383E71-FA6C-45DD-9A19-51627F9AFF2A}" dt="2020-02-28T05:17:33.504" v="2230"/>
          <ac:spMkLst>
            <pc:docMk/>
            <pc:sldMk cId="2095077430" sldId="264"/>
            <ac:spMk id="12" creationId="{39365198-CF4B-47A0-AFF6-FF5D2339FC69}"/>
          </ac:spMkLst>
        </pc:spChg>
        <pc:spChg chg="add del">
          <ac:chgData name="Saksham Agrawal" userId="57a959f8feaebaaf" providerId="LiveId" clId="{49383E71-FA6C-45DD-9A19-51627F9AFF2A}" dt="2020-02-28T05:17:33.504" v="2230"/>
          <ac:spMkLst>
            <pc:docMk/>
            <pc:sldMk cId="2095077430" sldId="264"/>
            <ac:spMk id="13" creationId="{77C4FC30-B5C3-47C2-B8E7-93106C428B9D}"/>
          </ac:spMkLst>
        </pc:spChg>
        <pc:spChg chg="add del">
          <ac:chgData name="Saksham Agrawal" userId="57a959f8feaebaaf" providerId="LiveId" clId="{49383E71-FA6C-45DD-9A19-51627F9AFF2A}" dt="2020-02-28T05:17:33.504" v="2230"/>
          <ac:spMkLst>
            <pc:docMk/>
            <pc:sldMk cId="2095077430" sldId="264"/>
            <ac:spMk id="14" creationId="{6105862B-0C5A-4A14-8804-4EC82F8E5DA4}"/>
          </ac:spMkLst>
        </pc:spChg>
        <pc:picChg chg="del">
          <ac:chgData name="Saksham Agrawal" userId="57a959f8feaebaaf" providerId="LiveId" clId="{49383E71-FA6C-45DD-9A19-51627F9AFF2A}" dt="2020-02-28T05:05:29.794" v="1601" actId="478"/>
          <ac:picMkLst>
            <pc:docMk/>
            <pc:sldMk cId="2095077430" sldId="264"/>
            <ac:picMk id="8" creationId="{215087C8-81B5-43CA-BA66-999DEC37E174}"/>
          </ac:picMkLst>
        </pc:picChg>
        <pc:picChg chg="add mod">
          <ac:chgData name="Saksham Agrawal" userId="57a959f8feaebaaf" providerId="LiveId" clId="{49383E71-FA6C-45DD-9A19-51627F9AFF2A}" dt="2020-02-28T05:06:26.527" v="1612" actId="1076"/>
          <ac:picMkLst>
            <pc:docMk/>
            <pc:sldMk cId="2095077430" sldId="264"/>
            <ac:picMk id="9" creationId="{90A06AFF-FFE0-436A-AE3B-D50ABC8F66CE}"/>
          </ac:picMkLst>
        </pc:picChg>
        <pc:picChg chg="add mod">
          <ac:chgData name="Saksham Agrawal" userId="57a959f8feaebaaf" providerId="LiveId" clId="{49383E71-FA6C-45DD-9A19-51627F9AFF2A}" dt="2020-02-28T05:06:18.204" v="1610" actId="14100"/>
          <ac:picMkLst>
            <pc:docMk/>
            <pc:sldMk cId="2095077430" sldId="264"/>
            <ac:picMk id="10" creationId="{A0185091-31BD-45CA-8F63-4550B4F7A147}"/>
          </ac:picMkLst>
        </pc:picChg>
      </pc:sldChg>
      <pc:sldChg chg="addSp delSp modSp add delDesignElem">
        <pc:chgData name="Saksham Agrawal" userId="57a959f8feaebaaf" providerId="LiveId" clId="{49383E71-FA6C-45DD-9A19-51627F9AFF2A}" dt="2020-02-28T05:17:49.475" v="2232" actId="207"/>
        <pc:sldMkLst>
          <pc:docMk/>
          <pc:sldMk cId="2720101031" sldId="265"/>
        </pc:sldMkLst>
        <pc:spChg chg="mod">
          <ac:chgData name="Saksham Agrawal" userId="57a959f8feaebaaf" providerId="LiveId" clId="{49383E71-FA6C-45DD-9A19-51627F9AFF2A}" dt="2020-02-28T05:17:49.475" v="2232" actId="207"/>
          <ac:spMkLst>
            <pc:docMk/>
            <pc:sldMk cId="2720101031" sldId="265"/>
            <ac:spMk id="3" creationId="{28C890E3-9EBF-4C1F-8810-EB4AB94DCE07}"/>
          </ac:spMkLst>
        </pc:spChg>
        <pc:spChg chg="mod">
          <ac:chgData name="Saksham Agrawal" userId="57a959f8feaebaaf" providerId="LiveId" clId="{49383E71-FA6C-45DD-9A19-51627F9AFF2A}" dt="2020-02-28T05:08:40.686" v="1866" actId="20577"/>
          <ac:spMkLst>
            <pc:docMk/>
            <pc:sldMk cId="2720101031" sldId="265"/>
            <ac:spMk id="4" creationId="{DE19C64D-6076-461F-8758-534552FAC966}"/>
          </ac:spMkLst>
        </pc:spChg>
        <pc:spChg chg="del mod">
          <ac:chgData name="Saksham Agrawal" userId="57a959f8feaebaaf" providerId="LiveId" clId="{49383E71-FA6C-45DD-9A19-51627F9AFF2A}" dt="2020-02-28T05:07:29.173" v="1665"/>
          <ac:spMkLst>
            <pc:docMk/>
            <pc:sldMk cId="2720101031" sldId="265"/>
            <ac:spMk id="11" creationId="{6FA5B81C-00F8-4805-AA05-FB486786BB84}"/>
          </ac:spMkLst>
        </pc:spChg>
        <pc:spChg chg="add del">
          <ac:chgData name="Saksham Agrawal" userId="57a959f8feaebaaf" providerId="LiveId" clId="{49383E71-FA6C-45DD-9A19-51627F9AFF2A}" dt="2020-02-28T05:17:33.504" v="2230"/>
          <ac:spMkLst>
            <pc:docMk/>
            <pc:sldMk cId="2720101031" sldId="265"/>
            <ac:spMk id="12" creationId="{39365198-CF4B-47A0-AFF6-FF5D2339FC69}"/>
          </ac:spMkLst>
        </pc:spChg>
        <pc:spChg chg="add del">
          <ac:chgData name="Saksham Agrawal" userId="57a959f8feaebaaf" providerId="LiveId" clId="{49383E71-FA6C-45DD-9A19-51627F9AFF2A}" dt="2020-02-28T05:17:33.504" v="2230"/>
          <ac:spMkLst>
            <pc:docMk/>
            <pc:sldMk cId="2720101031" sldId="265"/>
            <ac:spMk id="13" creationId="{77C4FC30-B5C3-47C2-B8E7-93106C428B9D}"/>
          </ac:spMkLst>
        </pc:spChg>
        <pc:spChg chg="add del">
          <ac:chgData name="Saksham Agrawal" userId="57a959f8feaebaaf" providerId="LiveId" clId="{49383E71-FA6C-45DD-9A19-51627F9AFF2A}" dt="2020-02-28T05:17:33.504" v="2230"/>
          <ac:spMkLst>
            <pc:docMk/>
            <pc:sldMk cId="2720101031" sldId="265"/>
            <ac:spMk id="14" creationId="{6105862B-0C5A-4A14-8804-4EC82F8E5DA4}"/>
          </ac:spMkLst>
        </pc:spChg>
        <pc:picChg chg="add mod">
          <ac:chgData name="Saksham Agrawal" userId="57a959f8feaebaaf" providerId="LiveId" clId="{49383E71-FA6C-45DD-9A19-51627F9AFF2A}" dt="2020-02-28T05:09:40.548" v="1872" actId="1076"/>
          <ac:picMkLst>
            <pc:docMk/>
            <pc:sldMk cId="2720101031" sldId="265"/>
            <ac:picMk id="5" creationId="{56216DE7-34C4-407E-A6E5-A8DB1E3DC1E3}"/>
          </ac:picMkLst>
        </pc:picChg>
        <pc:picChg chg="del">
          <ac:chgData name="Saksham Agrawal" userId="57a959f8feaebaaf" providerId="LiveId" clId="{49383E71-FA6C-45DD-9A19-51627F9AFF2A}" dt="2020-02-28T05:07:22.650" v="1661" actId="478"/>
          <ac:picMkLst>
            <pc:docMk/>
            <pc:sldMk cId="2720101031" sldId="265"/>
            <ac:picMk id="9" creationId="{90A06AFF-FFE0-436A-AE3B-D50ABC8F66CE}"/>
          </ac:picMkLst>
        </pc:picChg>
        <pc:picChg chg="del">
          <ac:chgData name="Saksham Agrawal" userId="57a959f8feaebaaf" providerId="LiveId" clId="{49383E71-FA6C-45DD-9A19-51627F9AFF2A}" dt="2020-02-28T05:07:23.953" v="1662" actId="478"/>
          <ac:picMkLst>
            <pc:docMk/>
            <pc:sldMk cId="2720101031" sldId="265"/>
            <ac:picMk id="10" creationId="{A0185091-31BD-45CA-8F63-4550B4F7A147}"/>
          </ac:picMkLst>
        </pc:picChg>
      </pc:sldChg>
      <pc:sldChg chg="addSp delSp modSp add delDesignElem">
        <pc:chgData name="Saksham Agrawal" userId="57a959f8feaebaaf" providerId="LiveId" clId="{49383E71-FA6C-45DD-9A19-51627F9AFF2A}" dt="2020-02-28T05:19:10.389" v="2247" actId="207"/>
        <pc:sldMkLst>
          <pc:docMk/>
          <pc:sldMk cId="3898796355" sldId="266"/>
        </pc:sldMkLst>
        <pc:spChg chg="mod">
          <ac:chgData name="Saksham Agrawal" userId="57a959f8feaebaaf" providerId="LiveId" clId="{49383E71-FA6C-45DD-9A19-51627F9AFF2A}" dt="2020-02-28T05:19:10.389" v="2247" actId="207"/>
          <ac:spMkLst>
            <pc:docMk/>
            <pc:sldMk cId="3898796355" sldId="266"/>
            <ac:spMk id="3" creationId="{28C890E3-9EBF-4C1F-8810-EB4AB94DCE07}"/>
          </ac:spMkLst>
        </pc:spChg>
        <pc:spChg chg="mod">
          <ac:chgData name="Saksham Agrawal" userId="57a959f8feaebaaf" providerId="LiveId" clId="{49383E71-FA6C-45DD-9A19-51627F9AFF2A}" dt="2020-02-28T05:11:21.601" v="2112" actId="20577"/>
          <ac:spMkLst>
            <pc:docMk/>
            <pc:sldMk cId="3898796355" sldId="266"/>
            <ac:spMk id="4" creationId="{DE19C64D-6076-461F-8758-534552FAC966}"/>
          </ac:spMkLst>
        </pc:spChg>
        <pc:spChg chg="add del">
          <ac:chgData name="Saksham Agrawal" userId="57a959f8feaebaaf" providerId="LiveId" clId="{49383E71-FA6C-45DD-9A19-51627F9AFF2A}" dt="2020-02-28T05:17:33.504" v="2230"/>
          <ac:spMkLst>
            <pc:docMk/>
            <pc:sldMk cId="3898796355" sldId="266"/>
            <ac:spMk id="12" creationId="{39365198-CF4B-47A0-AFF6-FF5D2339FC69}"/>
          </ac:spMkLst>
        </pc:spChg>
        <pc:spChg chg="add del">
          <ac:chgData name="Saksham Agrawal" userId="57a959f8feaebaaf" providerId="LiveId" clId="{49383E71-FA6C-45DD-9A19-51627F9AFF2A}" dt="2020-02-28T05:17:33.504" v="2230"/>
          <ac:spMkLst>
            <pc:docMk/>
            <pc:sldMk cId="3898796355" sldId="266"/>
            <ac:spMk id="13" creationId="{77C4FC30-B5C3-47C2-B8E7-93106C428B9D}"/>
          </ac:spMkLst>
        </pc:spChg>
        <pc:spChg chg="add del">
          <ac:chgData name="Saksham Agrawal" userId="57a959f8feaebaaf" providerId="LiveId" clId="{49383E71-FA6C-45DD-9A19-51627F9AFF2A}" dt="2020-02-28T05:17:33.504" v="2230"/>
          <ac:spMkLst>
            <pc:docMk/>
            <pc:sldMk cId="3898796355" sldId="266"/>
            <ac:spMk id="14" creationId="{6105862B-0C5A-4A14-8804-4EC82F8E5DA4}"/>
          </ac:spMkLst>
        </pc:spChg>
        <pc:picChg chg="del">
          <ac:chgData name="Saksham Agrawal" userId="57a959f8feaebaaf" providerId="LiveId" clId="{49383E71-FA6C-45DD-9A19-51627F9AFF2A}" dt="2020-02-28T05:10:05.138" v="1891" actId="478"/>
          <ac:picMkLst>
            <pc:docMk/>
            <pc:sldMk cId="3898796355" sldId="266"/>
            <ac:picMk id="5" creationId="{56216DE7-34C4-407E-A6E5-A8DB1E3DC1E3}"/>
          </ac:picMkLst>
        </pc:picChg>
        <pc:picChg chg="add mod">
          <ac:chgData name="Saksham Agrawal" userId="57a959f8feaebaaf" providerId="LiveId" clId="{49383E71-FA6C-45DD-9A19-51627F9AFF2A}" dt="2020-02-28T05:11:39.310" v="2116" actId="14100"/>
          <ac:picMkLst>
            <pc:docMk/>
            <pc:sldMk cId="3898796355" sldId="266"/>
            <ac:picMk id="9" creationId="{69725F3A-B921-4639-9C9B-ADBE36F5083F}"/>
          </ac:picMkLst>
        </pc:picChg>
      </pc:sldChg>
      <pc:sldChg chg="addSp delSp modSp add delDesignElem">
        <pc:chgData name="Saksham Agrawal" userId="57a959f8feaebaaf" providerId="LiveId" clId="{49383E71-FA6C-45DD-9A19-51627F9AFF2A}" dt="2020-02-28T05:19:40.478" v="2261" actId="1076"/>
        <pc:sldMkLst>
          <pc:docMk/>
          <pc:sldMk cId="234166412" sldId="267"/>
        </pc:sldMkLst>
        <pc:spChg chg="del mod">
          <ac:chgData name="Saksham Agrawal" userId="57a959f8feaebaaf" providerId="LiveId" clId="{49383E71-FA6C-45DD-9A19-51627F9AFF2A}" dt="2020-02-28T05:14:22.802" v="2170" actId="478"/>
          <ac:spMkLst>
            <pc:docMk/>
            <pc:sldMk cId="234166412" sldId="267"/>
            <ac:spMk id="2" creationId="{AE1DF00D-BE24-4BDC-90EE-0EED099408E5}"/>
          </ac:spMkLst>
        </pc:spChg>
        <pc:spChg chg="del mod">
          <ac:chgData name="Saksham Agrawal" userId="57a959f8feaebaaf" providerId="LiveId" clId="{49383E71-FA6C-45DD-9A19-51627F9AFF2A}" dt="2020-02-28T05:14:18.309" v="2169" actId="478"/>
          <ac:spMkLst>
            <pc:docMk/>
            <pc:sldMk cId="234166412" sldId="267"/>
            <ac:spMk id="3" creationId="{28C890E3-9EBF-4C1F-8810-EB4AB94DCE07}"/>
          </ac:spMkLst>
        </pc:spChg>
        <pc:spChg chg="add del">
          <ac:chgData name="Saksham Agrawal" userId="57a959f8feaebaaf" providerId="LiveId" clId="{49383E71-FA6C-45DD-9A19-51627F9AFF2A}" dt="2020-02-28T05:14:27.243" v="2171" actId="478"/>
          <ac:spMkLst>
            <pc:docMk/>
            <pc:sldMk cId="234166412" sldId="267"/>
            <ac:spMk id="4" creationId="{DE19C64D-6076-461F-8758-534552FAC966}"/>
          </ac:spMkLst>
        </pc:spChg>
        <pc:spChg chg="add del mod">
          <ac:chgData name="Saksham Agrawal" userId="57a959f8feaebaaf" providerId="LiveId" clId="{49383E71-FA6C-45DD-9A19-51627F9AFF2A}" dt="2020-02-28T05:14:29.954" v="2172" actId="478"/>
          <ac:spMkLst>
            <pc:docMk/>
            <pc:sldMk cId="234166412" sldId="267"/>
            <ac:spMk id="6" creationId="{978C3B74-0ACD-4AF8-8200-01FAFBB01D8D}"/>
          </ac:spMkLst>
        </pc:spChg>
        <pc:spChg chg="add del">
          <ac:chgData name="Saksham Agrawal" userId="57a959f8feaebaaf" providerId="LiveId" clId="{49383E71-FA6C-45DD-9A19-51627F9AFF2A}" dt="2020-02-28T05:14:03.206" v="2166" actId="26606"/>
          <ac:spMkLst>
            <pc:docMk/>
            <pc:sldMk cId="234166412" sldId="267"/>
            <ac:spMk id="8" creationId="{23962611-DFD5-4092-AAFD-559E3DFCE2C9}"/>
          </ac:spMkLst>
        </pc:spChg>
        <pc:spChg chg="add del mod">
          <ac:chgData name="Saksham Agrawal" userId="57a959f8feaebaaf" providerId="LiveId" clId="{49383E71-FA6C-45DD-9A19-51627F9AFF2A}" dt="2020-02-28T05:14:31.887" v="2173" actId="478"/>
          <ac:spMkLst>
            <pc:docMk/>
            <pc:sldMk cId="234166412" sldId="267"/>
            <ac:spMk id="11" creationId="{E72A4DFD-95EA-40DB-AE13-C633CB6FECF0}"/>
          </ac:spMkLst>
        </pc:spChg>
        <pc:spChg chg="add del">
          <ac:chgData name="Saksham Agrawal" userId="57a959f8feaebaaf" providerId="LiveId" clId="{49383E71-FA6C-45DD-9A19-51627F9AFF2A}" dt="2020-02-28T05:17:33.504" v="2230"/>
          <ac:spMkLst>
            <pc:docMk/>
            <pc:sldMk cId="234166412" sldId="267"/>
            <ac:spMk id="12" creationId="{39365198-CF4B-47A0-AFF6-FF5D2339FC69}"/>
          </ac:spMkLst>
        </pc:spChg>
        <pc:spChg chg="add del">
          <ac:chgData name="Saksham Agrawal" userId="57a959f8feaebaaf" providerId="LiveId" clId="{49383E71-FA6C-45DD-9A19-51627F9AFF2A}" dt="2020-02-28T05:17:33.504" v="2230"/>
          <ac:spMkLst>
            <pc:docMk/>
            <pc:sldMk cId="234166412" sldId="267"/>
            <ac:spMk id="13" creationId="{77C4FC30-B5C3-47C2-B8E7-93106C428B9D}"/>
          </ac:spMkLst>
        </pc:spChg>
        <pc:spChg chg="add del">
          <ac:chgData name="Saksham Agrawal" userId="57a959f8feaebaaf" providerId="LiveId" clId="{49383E71-FA6C-45DD-9A19-51627F9AFF2A}" dt="2020-02-28T05:17:33.504" v="2230"/>
          <ac:spMkLst>
            <pc:docMk/>
            <pc:sldMk cId="234166412" sldId="267"/>
            <ac:spMk id="14" creationId="{6105862B-0C5A-4A14-8804-4EC82F8E5DA4}"/>
          </ac:spMkLst>
        </pc:spChg>
        <pc:spChg chg="add mod">
          <ac:chgData name="Saksham Agrawal" userId="57a959f8feaebaaf" providerId="LiveId" clId="{49383E71-FA6C-45DD-9A19-51627F9AFF2A}" dt="2020-02-28T05:19:40.478" v="2261" actId="1076"/>
          <ac:spMkLst>
            <pc:docMk/>
            <pc:sldMk cId="234166412" sldId="267"/>
            <ac:spMk id="15" creationId="{A00053CB-A470-443C-BCEA-AA3A9E0A0C1B}"/>
          </ac:spMkLst>
        </pc:spChg>
        <pc:picChg chg="del">
          <ac:chgData name="Saksham Agrawal" userId="57a959f8feaebaaf" providerId="LiveId" clId="{49383E71-FA6C-45DD-9A19-51627F9AFF2A}" dt="2020-02-28T05:12:57.430" v="2128" actId="478"/>
          <ac:picMkLst>
            <pc:docMk/>
            <pc:sldMk cId="234166412" sldId="267"/>
            <ac:picMk id="9" creationId="{69725F3A-B921-4639-9C9B-ADBE36F5083F}"/>
          </ac:picMkLst>
        </pc:picChg>
        <pc:picChg chg="add del">
          <ac:chgData name="Saksham Agrawal" userId="57a959f8feaebaaf" providerId="LiveId" clId="{49383E71-FA6C-45DD-9A19-51627F9AFF2A}" dt="2020-02-28T05:14:03.206" v="2166" actId="26606"/>
          <ac:picMkLst>
            <pc:docMk/>
            <pc:sldMk cId="234166412" sldId="267"/>
            <ac:picMk id="10" creationId="{2270F1FA-0425-408F-9861-80BF5AFB276D}"/>
          </ac:picMkLst>
        </pc:picChg>
      </pc:sldChg>
      <pc:sldMasterChg chg="setBg">
        <pc:chgData name="Saksham Agrawal" userId="57a959f8feaebaaf" providerId="LiveId" clId="{49383E71-FA6C-45DD-9A19-51627F9AFF2A}" dt="2020-02-28T04:40:54.034" v="13"/>
        <pc:sldMasterMkLst>
          <pc:docMk/>
          <pc:sldMasterMk cId="1313840481" sldId="2147483861"/>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71528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54757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CD31F4-64FA-4BA0-9498-67783267A8C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2303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91029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3784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37297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21748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9293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8101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80562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4791748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2/27/2020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7056731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2/27/2020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65788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2/27/2020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0969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0497456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8739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345051-2045-45DA-935E-2E3CA1A69ADC}" type="datetimeFigureOut">
              <a:rPr lang="en-US" smtClean="0"/>
              <a:t>2/27/2020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546557231"/>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5D84-DD0F-4E1D-809D-437D9C6BD9C5}"/>
              </a:ext>
            </a:extLst>
          </p:cNvPr>
          <p:cNvSpPr>
            <a:spLocks noGrp="1"/>
          </p:cNvSpPr>
          <p:nvPr>
            <p:ph type="ctrTitle"/>
          </p:nvPr>
        </p:nvSpPr>
        <p:spPr>
          <a:xfrm>
            <a:off x="3170455" y="773430"/>
            <a:ext cx="7688045" cy="3712845"/>
          </a:xfrm>
        </p:spPr>
        <p:txBody>
          <a:bodyPr anchor="b">
            <a:noAutofit/>
          </a:bodyPr>
          <a:lstStyle/>
          <a:p>
            <a:r>
              <a:rPr lang="en-US" sz="8000" dirty="0">
                <a:solidFill>
                  <a:srgbClr val="C00000"/>
                </a:solidFill>
              </a:rPr>
              <a:t>Apartment Search Near Tesla Factory</a:t>
            </a:r>
          </a:p>
        </p:txBody>
      </p:sp>
    </p:spTree>
    <p:extLst>
      <p:ext uri="{BB962C8B-B14F-4D97-AF65-F5344CB8AC3E}">
        <p14:creationId xmlns:p14="http://schemas.microsoft.com/office/powerpoint/2010/main" val="2769184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F00D-BE24-4BDC-90EE-0EED099408E5}"/>
              </a:ext>
            </a:extLst>
          </p:cNvPr>
          <p:cNvSpPr>
            <a:spLocks noGrp="1"/>
          </p:cNvSpPr>
          <p:nvPr>
            <p:ph type="ctrTitle"/>
          </p:nvPr>
        </p:nvSpPr>
        <p:spPr>
          <a:xfrm>
            <a:off x="4299626" y="858475"/>
            <a:ext cx="6984459" cy="5141050"/>
          </a:xfrm>
        </p:spPr>
        <p:txBody>
          <a:bodyPr>
            <a:normAutofit/>
          </a:bodyPr>
          <a:lstStyle/>
          <a:p>
            <a:pPr algn="l"/>
            <a:br>
              <a:rPr lang="en-US" sz="2400" cap="none" dirty="0">
                <a:solidFill>
                  <a:srgbClr val="FFFFFF"/>
                </a:solidFill>
                <a:latin typeface="Times New Roman" panose="02020603050405020304" pitchFamily="18" charset="0"/>
                <a:cs typeface="Times New Roman" panose="02020603050405020304" pitchFamily="18" charset="0"/>
              </a:rPr>
            </a:br>
            <a:br>
              <a:rPr lang="en-US" sz="1800" cap="none" dirty="0">
                <a:solidFill>
                  <a:srgbClr val="FFFFFF"/>
                </a:solidFill>
                <a:latin typeface="Times New Roman" panose="02020603050405020304" pitchFamily="18" charset="0"/>
                <a:cs typeface="Times New Roman" panose="02020603050405020304" pitchFamily="18" charset="0"/>
              </a:rPr>
            </a:br>
            <a:endParaRPr lang="en-US" sz="1800" cap="none"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8C890E3-9EBF-4C1F-8810-EB4AB94DCE07}"/>
              </a:ext>
            </a:extLst>
          </p:cNvPr>
          <p:cNvSpPr>
            <a:spLocks noGrp="1"/>
          </p:cNvSpPr>
          <p:nvPr>
            <p:ph type="subTitle" idx="1"/>
          </p:nvPr>
        </p:nvSpPr>
        <p:spPr>
          <a:xfrm>
            <a:off x="452905" y="715600"/>
            <a:ext cx="3687353" cy="5141050"/>
          </a:xfrm>
        </p:spPr>
        <p:txBody>
          <a:bodyPr>
            <a:normAutofit/>
          </a:bodyPr>
          <a:lstStyle/>
          <a:p>
            <a:pPr algn="ctr"/>
            <a:r>
              <a:rPr lang="en-US" sz="5400" dirty="0">
                <a:solidFill>
                  <a:srgbClr val="C00000"/>
                </a:solidFill>
              </a:rPr>
              <a:t>Future </a:t>
            </a:r>
          </a:p>
          <a:p>
            <a:pPr algn="ctr"/>
            <a:r>
              <a:rPr lang="en-US" sz="5400" dirty="0">
                <a:solidFill>
                  <a:srgbClr val="C00000"/>
                </a:solidFill>
              </a:rPr>
              <a:t>Steps</a:t>
            </a:r>
          </a:p>
        </p:txBody>
      </p:sp>
      <p:sp>
        <p:nvSpPr>
          <p:cNvPr id="4" name="TextBox 3">
            <a:extLst>
              <a:ext uri="{FF2B5EF4-FFF2-40B4-BE49-F238E27FC236}">
                <a16:creationId xmlns:a16="http://schemas.microsoft.com/office/drawing/2014/main" id="{DE19C64D-6076-461F-8758-534552FAC966}"/>
              </a:ext>
            </a:extLst>
          </p:cNvPr>
          <p:cNvSpPr txBox="1"/>
          <p:nvPr/>
        </p:nvSpPr>
        <p:spPr>
          <a:xfrm>
            <a:off x="4635540" y="942975"/>
            <a:ext cx="6546809" cy="1754326"/>
          </a:xfrm>
          <a:prstGeom prst="rect">
            <a:avLst/>
          </a:prstGeom>
          <a:noFill/>
        </p:spPr>
        <p:txBody>
          <a:bodyPr wrap="square" rtlCol="0">
            <a:spAutoFit/>
          </a:bodyPr>
          <a:lstStyle/>
          <a:p>
            <a:r>
              <a:rPr lang="en-US" dirty="0"/>
              <a:t>Explore more about each apartment including floor plan, availability and cost by the contacting each of them.</a:t>
            </a:r>
          </a:p>
          <a:p>
            <a:endParaRPr lang="en-US" dirty="0"/>
          </a:p>
          <a:p>
            <a:r>
              <a:rPr lang="en-US" dirty="0"/>
              <a:t>I have pulled up their contact information from the data available in Foursquare API</a:t>
            </a:r>
          </a:p>
          <a:p>
            <a:endParaRPr lang="en-US" dirty="0"/>
          </a:p>
        </p:txBody>
      </p:sp>
      <p:pic>
        <p:nvPicPr>
          <p:cNvPr id="9" name="Picture 8">
            <a:extLst>
              <a:ext uri="{FF2B5EF4-FFF2-40B4-BE49-F238E27FC236}">
                <a16:creationId xmlns:a16="http://schemas.microsoft.com/office/drawing/2014/main" id="{69725F3A-B921-4639-9C9B-ADBE36F5083F}"/>
              </a:ext>
            </a:extLst>
          </p:cNvPr>
          <p:cNvPicPr/>
          <p:nvPr/>
        </p:nvPicPr>
        <p:blipFill>
          <a:blip r:embed="rId2"/>
          <a:stretch>
            <a:fillRect/>
          </a:stretch>
        </p:blipFill>
        <p:spPr>
          <a:xfrm>
            <a:off x="4217786" y="3041016"/>
            <a:ext cx="7225667" cy="2369183"/>
          </a:xfrm>
          <a:prstGeom prst="rect">
            <a:avLst/>
          </a:prstGeom>
        </p:spPr>
      </p:pic>
    </p:spTree>
    <p:extLst>
      <p:ext uri="{BB962C8B-B14F-4D97-AF65-F5344CB8AC3E}">
        <p14:creationId xmlns:p14="http://schemas.microsoft.com/office/powerpoint/2010/main" val="3898796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00053CB-A470-443C-BCEA-AA3A9E0A0C1B}"/>
              </a:ext>
            </a:extLst>
          </p:cNvPr>
          <p:cNvSpPr txBox="1"/>
          <p:nvPr/>
        </p:nvSpPr>
        <p:spPr>
          <a:xfrm>
            <a:off x="3600450" y="3000375"/>
            <a:ext cx="8039100" cy="1323439"/>
          </a:xfrm>
          <a:prstGeom prst="rect">
            <a:avLst/>
          </a:prstGeom>
          <a:noFill/>
        </p:spPr>
        <p:txBody>
          <a:bodyPr wrap="square" rtlCol="0">
            <a:spAutoFit/>
          </a:bodyPr>
          <a:lstStyle/>
          <a:p>
            <a:r>
              <a:rPr lang="en-US" sz="8000" dirty="0">
                <a:solidFill>
                  <a:srgbClr val="C00000"/>
                </a:solidFill>
              </a:rPr>
              <a:t>Thank You!</a:t>
            </a:r>
          </a:p>
        </p:txBody>
      </p:sp>
    </p:spTree>
    <p:extLst>
      <p:ext uri="{BB962C8B-B14F-4D97-AF65-F5344CB8AC3E}">
        <p14:creationId xmlns:p14="http://schemas.microsoft.com/office/powerpoint/2010/main" val="23416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F00D-BE24-4BDC-90EE-0EED099408E5}"/>
              </a:ext>
            </a:extLst>
          </p:cNvPr>
          <p:cNvSpPr>
            <a:spLocks noGrp="1"/>
          </p:cNvSpPr>
          <p:nvPr>
            <p:ph type="ctrTitle"/>
          </p:nvPr>
        </p:nvSpPr>
        <p:spPr>
          <a:xfrm>
            <a:off x="4299626" y="858475"/>
            <a:ext cx="6984459" cy="5141050"/>
          </a:xfrm>
        </p:spPr>
        <p:txBody>
          <a:bodyPr>
            <a:normAutofit fontScale="90000"/>
          </a:bodyPr>
          <a:lstStyle/>
          <a:p>
            <a:pPr algn="l"/>
            <a:r>
              <a:rPr lang="en-US" sz="2400" cap="none" dirty="0">
                <a:solidFill>
                  <a:schemeClr val="tx1"/>
                </a:solidFill>
                <a:latin typeface="Times New Roman" panose="02020603050405020304" pitchFamily="18" charset="0"/>
                <a:cs typeface="Times New Roman" panose="02020603050405020304" pitchFamily="18" charset="0"/>
              </a:rPr>
              <a:t>1. Bay area is quite expensive and for students relocating here especially it is important to have options to figure out cost efficient way of living.</a:t>
            </a:r>
            <a:br>
              <a:rPr lang="en-US" sz="2400" cap="none" dirty="0">
                <a:solidFill>
                  <a:schemeClr val="tx1"/>
                </a:solidFill>
                <a:latin typeface="Times New Roman" panose="02020603050405020304" pitchFamily="18" charset="0"/>
                <a:cs typeface="Times New Roman" panose="02020603050405020304" pitchFamily="18" charset="0"/>
              </a:rPr>
            </a:br>
            <a:br>
              <a:rPr lang="en-US" sz="2400" cap="none" dirty="0">
                <a:solidFill>
                  <a:schemeClr val="tx1"/>
                </a:solidFill>
                <a:latin typeface="Times New Roman" panose="02020603050405020304" pitchFamily="18" charset="0"/>
                <a:cs typeface="Times New Roman" panose="02020603050405020304" pitchFamily="18" charset="0"/>
              </a:rPr>
            </a:br>
            <a:r>
              <a:rPr lang="en-US" sz="2400" cap="none" dirty="0">
                <a:solidFill>
                  <a:schemeClr val="tx1"/>
                </a:solidFill>
                <a:latin typeface="Times New Roman" panose="02020603050405020304" pitchFamily="18" charset="0"/>
                <a:cs typeface="Times New Roman" panose="02020603050405020304" pitchFamily="18" charset="0"/>
              </a:rPr>
              <a:t>2. Objective of this project is to have a narrower list of apartments filter out based on easy commute and lively neighborhood</a:t>
            </a:r>
            <a:br>
              <a:rPr lang="en-US" sz="2400" cap="none" dirty="0">
                <a:solidFill>
                  <a:schemeClr val="tx1"/>
                </a:solidFill>
                <a:latin typeface="Times New Roman" panose="02020603050405020304" pitchFamily="18" charset="0"/>
                <a:cs typeface="Times New Roman" panose="02020603050405020304" pitchFamily="18" charset="0"/>
              </a:rPr>
            </a:br>
            <a:br>
              <a:rPr lang="en-US" sz="2400" cap="none" dirty="0">
                <a:solidFill>
                  <a:schemeClr val="tx1"/>
                </a:solidFill>
                <a:latin typeface="Times New Roman" panose="02020603050405020304" pitchFamily="18" charset="0"/>
                <a:cs typeface="Times New Roman" panose="02020603050405020304" pitchFamily="18" charset="0"/>
              </a:rPr>
            </a:br>
            <a:r>
              <a:rPr lang="en-US" sz="2400" cap="none" dirty="0">
                <a:solidFill>
                  <a:schemeClr val="tx1"/>
                </a:solidFill>
                <a:latin typeface="Times New Roman" panose="02020603050405020304" pitchFamily="18" charset="0"/>
                <a:cs typeface="Times New Roman" panose="02020603050405020304" pitchFamily="18" charset="0"/>
              </a:rPr>
              <a:t>3. Target audience for this project is anyone (mostly for students since they should not have restrictions for any particular location ) relocating to a particular area.</a:t>
            </a:r>
            <a:br>
              <a:rPr lang="en-US" sz="2400" cap="none" dirty="0">
                <a:solidFill>
                  <a:schemeClr val="tx1"/>
                </a:solidFill>
                <a:latin typeface="Times New Roman" panose="02020603050405020304" pitchFamily="18" charset="0"/>
                <a:cs typeface="Times New Roman" panose="02020603050405020304" pitchFamily="18" charset="0"/>
              </a:rPr>
            </a:br>
            <a:br>
              <a:rPr lang="en-US" sz="2400" cap="none" dirty="0">
                <a:solidFill>
                  <a:schemeClr val="tx1"/>
                </a:solidFill>
                <a:latin typeface="Times New Roman" panose="02020603050405020304" pitchFamily="18" charset="0"/>
                <a:cs typeface="Times New Roman" panose="02020603050405020304" pitchFamily="18" charset="0"/>
              </a:rPr>
            </a:br>
            <a:r>
              <a:rPr lang="en-US" sz="2400" cap="none" dirty="0">
                <a:solidFill>
                  <a:schemeClr val="tx1"/>
                </a:solidFill>
                <a:latin typeface="Times New Roman" panose="02020603050405020304" pitchFamily="18" charset="0"/>
                <a:cs typeface="Times New Roman" panose="02020603050405020304" pitchFamily="18" charset="0"/>
              </a:rPr>
              <a:t>Though in this project I have considered relocating near Tesla factory for internship. </a:t>
            </a:r>
            <a:br>
              <a:rPr lang="en-US" sz="2400" cap="none" dirty="0">
                <a:solidFill>
                  <a:schemeClr val="tx1"/>
                </a:solidFill>
                <a:latin typeface="Times New Roman" panose="02020603050405020304" pitchFamily="18" charset="0"/>
                <a:cs typeface="Times New Roman" panose="02020603050405020304" pitchFamily="18" charset="0"/>
              </a:rPr>
            </a:br>
            <a:br>
              <a:rPr lang="en-US" sz="1800" cap="none" dirty="0">
                <a:solidFill>
                  <a:schemeClr val="tx1"/>
                </a:solidFill>
                <a:latin typeface="Times New Roman" panose="02020603050405020304" pitchFamily="18" charset="0"/>
                <a:cs typeface="Times New Roman" panose="02020603050405020304" pitchFamily="18" charset="0"/>
              </a:rPr>
            </a:br>
            <a:endParaRPr lang="en-US" sz="1800" cap="none"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8C890E3-9EBF-4C1F-8810-EB4AB94DCE07}"/>
              </a:ext>
            </a:extLst>
          </p:cNvPr>
          <p:cNvSpPr>
            <a:spLocks noGrp="1"/>
          </p:cNvSpPr>
          <p:nvPr>
            <p:ph type="subTitle" idx="1"/>
          </p:nvPr>
        </p:nvSpPr>
        <p:spPr>
          <a:xfrm>
            <a:off x="768485" y="858475"/>
            <a:ext cx="2964669" cy="5141050"/>
          </a:xfrm>
        </p:spPr>
        <p:txBody>
          <a:bodyPr>
            <a:normAutofit/>
          </a:bodyPr>
          <a:lstStyle/>
          <a:p>
            <a:pPr algn="r"/>
            <a:r>
              <a:rPr lang="en-US" sz="5400" dirty="0">
                <a:solidFill>
                  <a:srgbClr val="C00000"/>
                </a:solidFill>
                <a:latin typeface="Times New Roman" panose="02020603050405020304" pitchFamily="18" charset="0"/>
                <a:cs typeface="Times New Roman" panose="02020603050405020304" pitchFamily="18" charset="0"/>
              </a:rPr>
              <a:t>Objective</a:t>
            </a:r>
            <a:endParaRPr lang="en-US" sz="5400" dirty="0">
              <a:solidFill>
                <a:srgbClr val="C00000"/>
              </a:solidFill>
            </a:endParaRPr>
          </a:p>
        </p:txBody>
      </p:sp>
    </p:spTree>
    <p:extLst>
      <p:ext uri="{BB962C8B-B14F-4D97-AF65-F5344CB8AC3E}">
        <p14:creationId xmlns:p14="http://schemas.microsoft.com/office/powerpoint/2010/main" val="237906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F00D-BE24-4BDC-90EE-0EED099408E5}"/>
              </a:ext>
            </a:extLst>
          </p:cNvPr>
          <p:cNvSpPr>
            <a:spLocks noGrp="1"/>
          </p:cNvSpPr>
          <p:nvPr>
            <p:ph type="ctrTitle"/>
          </p:nvPr>
        </p:nvSpPr>
        <p:spPr>
          <a:xfrm>
            <a:off x="4442501" y="1323975"/>
            <a:ext cx="6984459" cy="3665900"/>
          </a:xfrm>
        </p:spPr>
        <p:txBody>
          <a:bodyPr>
            <a:normAutofit/>
          </a:bodyPr>
          <a:lstStyle/>
          <a:p>
            <a:pPr algn="l"/>
            <a:r>
              <a:rPr lang="en-US" sz="2400" cap="none" dirty="0">
                <a:solidFill>
                  <a:schemeClr val="tx1"/>
                </a:solidFill>
                <a:latin typeface="Times New Roman" panose="02020603050405020304" pitchFamily="18" charset="0"/>
                <a:cs typeface="Times New Roman" panose="02020603050405020304" pitchFamily="18" charset="0"/>
              </a:rPr>
              <a:t>Data used for this analysis is from Foursquare API</a:t>
            </a:r>
            <a:br>
              <a:rPr lang="en-US" sz="2400" cap="none" dirty="0">
                <a:solidFill>
                  <a:schemeClr val="tx1"/>
                </a:solidFill>
                <a:latin typeface="Times New Roman" panose="02020603050405020304" pitchFamily="18" charset="0"/>
                <a:cs typeface="Times New Roman" panose="02020603050405020304" pitchFamily="18" charset="0"/>
              </a:rPr>
            </a:br>
            <a:br>
              <a:rPr lang="en-US" sz="2400" cap="none" dirty="0">
                <a:solidFill>
                  <a:schemeClr val="tx1"/>
                </a:solidFill>
                <a:latin typeface="Times New Roman" panose="02020603050405020304" pitchFamily="18" charset="0"/>
                <a:cs typeface="Times New Roman" panose="02020603050405020304" pitchFamily="18" charset="0"/>
              </a:rPr>
            </a:br>
            <a:r>
              <a:rPr lang="en-US" sz="2400" cap="none" dirty="0">
                <a:solidFill>
                  <a:schemeClr val="tx1"/>
                </a:solidFill>
                <a:latin typeface="Times New Roman" panose="02020603050405020304" pitchFamily="18" charset="0"/>
                <a:cs typeface="Times New Roman" panose="02020603050405020304" pitchFamily="18" charset="0"/>
              </a:rPr>
              <a:t>It includes location co-ordinates of target location and of the apartments near to that location.</a:t>
            </a:r>
            <a:br>
              <a:rPr lang="en-US" sz="2400" cap="none" dirty="0">
                <a:solidFill>
                  <a:schemeClr val="tx1"/>
                </a:solidFill>
                <a:latin typeface="Times New Roman" panose="02020603050405020304" pitchFamily="18" charset="0"/>
                <a:cs typeface="Times New Roman" panose="02020603050405020304" pitchFamily="18" charset="0"/>
              </a:rPr>
            </a:br>
            <a:br>
              <a:rPr lang="en-US" sz="2400" cap="none" dirty="0">
                <a:solidFill>
                  <a:schemeClr val="tx1"/>
                </a:solidFill>
                <a:latin typeface="Times New Roman" panose="02020603050405020304" pitchFamily="18" charset="0"/>
                <a:cs typeface="Times New Roman" panose="02020603050405020304" pitchFamily="18" charset="0"/>
              </a:rPr>
            </a:br>
            <a:r>
              <a:rPr lang="en-US" sz="2400" cap="none" dirty="0">
                <a:solidFill>
                  <a:schemeClr val="tx1"/>
                </a:solidFill>
                <a:latin typeface="Times New Roman" panose="02020603050405020304" pitchFamily="18" charset="0"/>
                <a:cs typeface="Times New Roman" panose="02020603050405020304" pitchFamily="18" charset="0"/>
              </a:rPr>
              <a:t>Also it includes detailed  information of neighborhoods in a given area. </a:t>
            </a:r>
            <a:br>
              <a:rPr lang="en-US" sz="1800" cap="none" dirty="0">
                <a:solidFill>
                  <a:schemeClr val="tx1"/>
                </a:solidFill>
                <a:latin typeface="Times New Roman" panose="02020603050405020304" pitchFamily="18" charset="0"/>
                <a:cs typeface="Times New Roman" panose="02020603050405020304" pitchFamily="18" charset="0"/>
              </a:rPr>
            </a:br>
            <a:br>
              <a:rPr lang="en-US" sz="1800" cap="none" dirty="0">
                <a:solidFill>
                  <a:schemeClr val="tx1"/>
                </a:solidFill>
                <a:latin typeface="Times New Roman" panose="02020603050405020304" pitchFamily="18" charset="0"/>
                <a:cs typeface="Times New Roman" panose="02020603050405020304" pitchFamily="18" charset="0"/>
              </a:rPr>
            </a:br>
            <a:endParaRPr lang="en-US" sz="1800" cap="none"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8C890E3-9EBF-4C1F-8810-EB4AB94DCE07}"/>
              </a:ext>
            </a:extLst>
          </p:cNvPr>
          <p:cNvSpPr>
            <a:spLocks noGrp="1"/>
          </p:cNvSpPr>
          <p:nvPr>
            <p:ph type="subTitle" idx="1"/>
          </p:nvPr>
        </p:nvSpPr>
        <p:spPr>
          <a:xfrm>
            <a:off x="433544" y="772750"/>
            <a:ext cx="2266114" cy="5141050"/>
          </a:xfrm>
        </p:spPr>
        <p:txBody>
          <a:bodyPr>
            <a:normAutofit/>
          </a:bodyPr>
          <a:lstStyle/>
          <a:p>
            <a:pPr algn="r"/>
            <a:r>
              <a:rPr lang="en-US" sz="6600" dirty="0">
                <a:solidFill>
                  <a:srgbClr val="C00000"/>
                </a:solidFill>
                <a:latin typeface="Times New Roman" panose="02020603050405020304" pitchFamily="18" charset="0"/>
                <a:cs typeface="Times New Roman" panose="02020603050405020304" pitchFamily="18" charset="0"/>
              </a:rPr>
              <a:t>Data</a:t>
            </a:r>
            <a:r>
              <a:rPr lang="en-US" sz="5400" dirty="0">
                <a:solidFill>
                  <a:srgbClr val="C00000"/>
                </a:solidFill>
                <a:latin typeface="Times New Roman" panose="02020603050405020304" pitchFamily="18" charset="0"/>
                <a:cs typeface="Times New Roman" panose="02020603050405020304" pitchFamily="18" charset="0"/>
              </a:rPr>
              <a:t> </a:t>
            </a:r>
            <a:endParaRPr lang="en-US" sz="5400" dirty="0">
              <a:solidFill>
                <a:srgbClr val="C00000"/>
              </a:solidFill>
            </a:endParaRPr>
          </a:p>
        </p:txBody>
      </p:sp>
    </p:spTree>
    <p:extLst>
      <p:ext uri="{BB962C8B-B14F-4D97-AF65-F5344CB8AC3E}">
        <p14:creationId xmlns:p14="http://schemas.microsoft.com/office/powerpoint/2010/main" val="301750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F00D-BE24-4BDC-90EE-0EED099408E5}"/>
              </a:ext>
            </a:extLst>
          </p:cNvPr>
          <p:cNvSpPr>
            <a:spLocks noGrp="1"/>
          </p:cNvSpPr>
          <p:nvPr>
            <p:ph type="ctrTitle"/>
          </p:nvPr>
        </p:nvSpPr>
        <p:spPr>
          <a:xfrm>
            <a:off x="4299626" y="858475"/>
            <a:ext cx="6984459" cy="5141050"/>
          </a:xfrm>
        </p:spPr>
        <p:txBody>
          <a:bodyPr>
            <a:normAutofit/>
          </a:bodyPr>
          <a:lstStyle/>
          <a:p>
            <a:pPr algn="l"/>
            <a:r>
              <a:rPr lang="en-US" sz="2400" cap="none" dirty="0">
                <a:solidFill>
                  <a:schemeClr val="tx1"/>
                </a:solidFill>
                <a:latin typeface="Times New Roman" panose="02020603050405020304" pitchFamily="18" charset="0"/>
                <a:cs typeface="Times New Roman" panose="02020603050405020304" pitchFamily="18" charset="0"/>
              </a:rPr>
              <a:t>Get list of apartments within 5 miles from factory</a:t>
            </a:r>
            <a:br>
              <a:rPr lang="en-US" sz="2400" cap="none" dirty="0">
                <a:solidFill>
                  <a:schemeClr val="tx1"/>
                </a:solidFill>
                <a:latin typeface="Times New Roman" panose="02020603050405020304" pitchFamily="18" charset="0"/>
                <a:cs typeface="Times New Roman" panose="02020603050405020304" pitchFamily="18" charset="0"/>
              </a:rPr>
            </a:br>
            <a:br>
              <a:rPr lang="en-US" sz="2400" cap="none" dirty="0">
                <a:solidFill>
                  <a:schemeClr val="tx1"/>
                </a:solidFill>
                <a:latin typeface="Times New Roman" panose="02020603050405020304" pitchFamily="18" charset="0"/>
                <a:cs typeface="Times New Roman" panose="02020603050405020304" pitchFamily="18" charset="0"/>
              </a:rPr>
            </a:br>
            <a:r>
              <a:rPr lang="en-US" sz="2400" cap="none" dirty="0">
                <a:solidFill>
                  <a:schemeClr val="tx1"/>
                </a:solidFill>
                <a:latin typeface="Times New Roman" panose="02020603050405020304" pitchFamily="18" charset="0"/>
                <a:cs typeface="Times New Roman" panose="02020603050405020304" pitchFamily="18" charset="0"/>
              </a:rPr>
              <a:t>Narrow down the list by user specific search criteria</a:t>
            </a:r>
            <a:br>
              <a:rPr lang="en-US" sz="2400" cap="none" dirty="0">
                <a:solidFill>
                  <a:schemeClr val="tx1"/>
                </a:solidFill>
                <a:latin typeface="Times New Roman" panose="02020603050405020304" pitchFamily="18" charset="0"/>
                <a:cs typeface="Times New Roman" panose="02020603050405020304" pitchFamily="18" charset="0"/>
              </a:rPr>
            </a:br>
            <a:br>
              <a:rPr lang="en-US" sz="2400" cap="none" dirty="0">
                <a:solidFill>
                  <a:schemeClr val="tx1"/>
                </a:solidFill>
                <a:latin typeface="Times New Roman" panose="02020603050405020304" pitchFamily="18" charset="0"/>
                <a:cs typeface="Times New Roman" panose="02020603050405020304" pitchFamily="18" charset="0"/>
              </a:rPr>
            </a:br>
            <a:br>
              <a:rPr lang="en-US" sz="2400" cap="none" dirty="0">
                <a:solidFill>
                  <a:schemeClr val="tx1"/>
                </a:solidFill>
                <a:latin typeface="Times New Roman" panose="02020603050405020304" pitchFamily="18" charset="0"/>
                <a:cs typeface="Times New Roman" panose="02020603050405020304" pitchFamily="18" charset="0"/>
              </a:rPr>
            </a:br>
            <a:r>
              <a:rPr lang="en-US" sz="2400" cap="none" dirty="0">
                <a:solidFill>
                  <a:schemeClr val="tx1"/>
                </a:solidFill>
                <a:latin typeface="Times New Roman" panose="02020603050405020304" pitchFamily="18" charset="0"/>
                <a:cs typeface="Times New Roman" panose="02020603050405020304" pitchFamily="18" charset="0"/>
              </a:rPr>
              <a:t>Filter out the remaining apartments which are 0.5 miles from BART station (public transport in bay area)</a:t>
            </a:r>
            <a:br>
              <a:rPr lang="en-US" sz="2400" cap="none" dirty="0">
                <a:solidFill>
                  <a:schemeClr val="tx1"/>
                </a:solidFill>
                <a:latin typeface="Times New Roman" panose="02020603050405020304" pitchFamily="18" charset="0"/>
                <a:cs typeface="Times New Roman" panose="02020603050405020304" pitchFamily="18" charset="0"/>
              </a:rPr>
            </a:br>
            <a:br>
              <a:rPr lang="en-US" sz="2400" cap="none" dirty="0">
                <a:solidFill>
                  <a:schemeClr val="tx1"/>
                </a:solidFill>
                <a:latin typeface="Times New Roman" panose="02020603050405020304" pitchFamily="18" charset="0"/>
                <a:cs typeface="Times New Roman" panose="02020603050405020304" pitchFamily="18" charset="0"/>
              </a:rPr>
            </a:br>
            <a:br>
              <a:rPr lang="en-US" sz="2400" cap="none" dirty="0">
                <a:solidFill>
                  <a:schemeClr val="tx1"/>
                </a:solidFill>
                <a:latin typeface="Times New Roman" panose="02020603050405020304" pitchFamily="18" charset="0"/>
                <a:cs typeface="Times New Roman" panose="02020603050405020304" pitchFamily="18" charset="0"/>
              </a:rPr>
            </a:br>
            <a:r>
              <a:rPr lang="en-US" sz="2400" cap="none" dirty="0">
                <a:solidFill>
                  <a:schemeClr val="tx1"/>
                </a:solidFill>
                <a:latin typeface="Times New Roman" panose="02020603050405020304" pitchFamily="18" charset="0"/>
                <a:cs typeface="Times New Roman" panose="02020603050405020304" pitchFamily="18" charset="0"/>
              </a:rPr>
              <a:t>Compare the neighborhoods and select the one’s according to the users interests</a:t>
            </a:r>
            <a:br>
              <a:rPr lang="en-US" sz="2400" cap="none" dirty="0">
                <a:solidFill>
                  <a:schemeClr val="tx1"/>
                </a:solidFill>
                <a:latin typeface="Times New Roman" panose="02020603050405020304" pitchFamily="18" charset="0"/>
                <a:cs typeface="Times New Roman" panose="02020603050405020304" pitchFamily="18" charset="0"/>
              </a:rPr>
            </a:br>
            <a:br>
              <a:rPr lang="en-US" sz="1800" cap="none" dirty="0">
                <a:solidFill>
                  <a:schemeClr val="tx1"/>
                </a:solidFill>
                <a:latin typeface="Times New Roman" panose="02020603050405020304" pitchFamily="18" charset="0"/>
                <a:cs typeface="Times New Roman" panose="02020603050405020304" pitchFamily="18" charset="0"/>
              </a:rPr>
            </a:br>
            <a:endParaRPr lang="en-US" sz="1800" cap="none"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8C890E3-9EBF-4C1F-8810-EB4AB94DCE07}"/>
              </a:ext>
            </a:extLst>
          </p:cNvPr>
          <p:cNvSpPr>
            <a:spLocks noGrp="1"/>
          </p:cNvSpPr>
          <p:nvPr>
            <p:ph type="subTitle" idx="1"/>
          </p:nvPr>
        </p:nvSpPr>
        <p:spPr>
          <a:xfrm>
            <a:off x="400892" y="782275"/>
            <a:ext cx="3605057" cy="5141050"/>
          </a:xfrm>
        </p:spPr>
        <p:txBody>
          <a:bodyPr>
            <a:normAutofit/>
          </a:bodyPr>
          <a:lstStyle/>
          <a:p>
            <a:r>
              <a:rPr lang="en-US" sz="6600" dirty="0">
                <a:solidFill>
                  <a:srgbClr val="C00000"/>
                </a:solidFill>
                <a:latin typeface="Times New Roman" panose="02020603050405020304" pitchFamily="18" charset="0"/>
                <a:cs typeface="Times New Roman" panose="02020603050405020304" pitchFamily="18" charset="0"/>
              </a:rPr>
              <a:t>Project Approach</a:t>
            </a:r>
            <a:r>
              <a:rPr lang="en-US" sz="5400" dirty="0">
                <a:solidFill>
                  <a:srgbClr val="C00000"/>
                </a:solidFill>
                <a:latin typeface="Times New Roman" panose="02020603050405020304" pitchFamily="18" charset="0"/>
                <a:cs typeface="Times New Roman" panose="02020603050405020304" pitchFamily="18" charset="0"/>
              </a:rPr>
              <a:t> </a:t>
            </a:r>
            <a:endParaRPr lang="en-US" sz="5400" dirty="0">
              <a:solidFill>
                <a:srgbClr val="C00000"/>
              </a:solidFill>
            </a:endParaRPr>
          </a:p>
        </p:txBody>
      </p:sp>
      <p:cxnSp>
        <p:nvCxnSpPr>
          <p:cNvPr id="5" name="Straight Arrow Connector 4">
            <a:extLst>
              <a:ext uri="{FF2B5EF4-FFF2-40B4-BE49-F238E27FC236}">
                <a16:creationId xmlns:a16="http://schemas.microsoft.com/office/drawing/2014/main" id="{C9FD3C79-32E9-4E05-AA88-AC36343D9013}"/>
              </a:ext>
            </a:extLst>
          </p:cNvPr>
          <p:cNvCxnSpPr/>
          <p:nvPr/>
        </p:nvCxnSpPr>
        <p:spPr>
          <a:xfrm>
            <a:off x="7534275" y="1533525"/>
            <a:ext cx="0" cy="409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A8A7CF0-8DAF-409E-8560-A280AC4E0004}"/>
              </a:ext>
            </a:extLst>
          </p:cNvPr>
          <p:cNvCxnSpPr/>
          <p:nvPr/>
        </p:nvCxnSpPr>
        <p:spPr>
          <a:xfrm>
            <a:off x="7553325" y="2609850"/>
            <a:ext cx="0" cy="409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0D6DDE7A-0F83-4508-AEAF-0BB7B840D9A4}"/>
              </a:ext>
            </a:extLst>
          </p:cNvPr>
          <p:cNvCxnSpPr/>
          <p:nvPr/>
        </p:nvCxnSpPr>
        <p:spPr>
          <a:xfrm>
            <a:off x="7534275" y="4076700"/>
            <a:ext cx="0" cy="409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2270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F00D-BE24-4BDC-90EE-0EED099408E5}"/>
              </a:ext>
            </a:extLst>
          </p:cNvPr>
          <p:cNvSpPr>
            <a:spLocks noGrp="1"/>
          </p:cNvSpPr>
          <p:nvPr>
            <p:ph type="ctrTitle"/>
          </p:nvPr>
        </p:nvSpPr>
        <p:spPr>
          <a:xfrm>
            <a:off x="4299626" y="858475"/>
            <a:ext cx="6984459" cy="5141050"/>
          </a:xfrm>
        </p:spPr>
        <p:txBody>
          <a:bodyPr>
            <a:normAutofit/>
          </a:bodyPr>
          <a:lstStyle/>
          <a:p>
            <a:pPr algn="l"/>
            <a:br>
              <a:rPr lang="en-US" sz="2400" cap="none" dirty="0">
                <a:solidFill>
                  <a:srgbClr val="FFFFFF"/>
                </a:solidFill>
                <a:latin typeface="Times New Roman" panose="02020603050405020304" pitchFamily="18" charset="0"/>
                <a:cs typeface="Times New Roman" panose="02020603050405020304" pitchFamily="18" charset="0"/>
              </a:rPr>
            </a:br>
            <a:br>
              <a:rPr lang="en-US" sz="1800" cap="none" dirty="0">
                <a:solidFill>
                  <a:srgbClr val="FFFFFF"/>
                </a:solidFill>
                <a:latin typeface="Times New Roman" panose="02020603050405020304" pitchFamily="18" charset="0"/>
                <a:cs typeface="Times New Roman" panose="02020603050405020304" pitchFamily="18" charset="0"/>
              </a:rPr>
            </a:br>
            <a:endParaRPr lang="en-US" sz="1800" cap="none"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8C890E3-9EBF-4C1F-8810-EB4AB94DCE07}"/>
              </a:ext>
            </a:extLst>
          </p:cNvPr>
          <p:cNvSpPr>
            <a:spLocks noGrp="1"/>
          </p:cNvSpPr>
          <p:nvPr>
            <p:ph type="subTitle" idx="1"/>
          </p:nvPr>
        </p:nvSpPr>
        <p:spPr>
          <a:xfrm>
            <a:off x="424830" y="782275"/>
            <a:ext cx="3605057" cy="5141050"/>
          </a:xfrm>
        </p:spPr>
        <p:txBody>
          <a:bodyPr>
            <a:normAutofit/>
          </a:bodyPr>
          <a:lstStyle/>
          <a:p>
            <a:r>
              <a:rPr lang="en-US" sz="3600" dirty="0">
                <a:solidFill>
                  <a:srgbClr val="C00000"/>
                </a:solidFill>
                <a:latin typeface="Times New Roman" panose="02020603050405020304" pitchFamily="18" charset="0"/>
                <a:cs typeface="Times New Roman" panose="02020603050405020304" pitchFamily="18" charset="0"/>
              </a:rPr>
              <a:t>At first 41 potential apartments where found within 5 miles from the factory</a:t>
            </a:r>
            <a:endParaRPr lang="en-US" sz="3600" dirty="0">
              <a:solidFill>
                <a:srgbClr val="C00000"/>
              </a:solidFill>
            </a:endParaRPr>
          </a:p>
        </p:txBody>
      </p:sp>
      <p:cxnSp>
        <p:nvCxnSpPr>
          <p:cNvPr id="5" name="Straight Arrow Connector 4">
            <a:extLst>
              <a:ext uri="{FF2B5EF4-FFF2-40B4-BE49-F238E27FC236}">
                <a16:creationId xmlns:a16="http://schemas.microsoft.com/office/drawing/2014/main" id="{C9FD3C79-32E9-4E05-AA88-AC36343D9013}"/>
              </a:ext>
            </a:extLst>
          </p:cNvPr>
          <p:cNvCxnSpPr/>
          <p:nvPr/>
        </p:nvCxnSpPr>
        <p:spPr>
          <a:xfrm>
            <a:off x="7534275" y="1533525"/>
            <a:ext cx="0" cy="409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A8A7CF0-8DAF-409E-8560-A280AC4E0004}"/>
              </a:ext>
            </a:extLst>
          </p:cNvPr>
          <p:cNvCxnSpPr/>
          <p:nvPr/>
        </p:nvCxnSpPr>
        <p:spPr>
          <a:xfrm>
            <a:off x="7553325" y="2609850"/>
            <a:ext cx="0" cy="409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0D6DDE7A-0F83-4508-AEAF-0BB7B840D9A4}"/>
              </a:ext>
            </a:extLst>
          </p:cNvPr>
          <p:cNvCxnSpPr/>
          <p:nvPr/>
        </p:nvCxnSpPr>
        <p:spPr>
          <a:xfrm>
            <a:off x="7534275" y="4076700"/>
            <a:ext cx="0" cy="409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5A95439A-6490-442F-AA55-81CE5FBEA9A9}"/>
              </a:ext>
            </a:extLst>
          </p:cNvPr>
          <p:cNvPicPr/>
          <p:nvPr/>
        </p:nvPicPr>
        <p:blipFill>
          <a:blip r:embed="rId2"/>
          <a:stretch>
            <a:fillRect/>
          </a:stretch>
        </p:blipFill>
        <p:spPr>
          <a:xfrm>
            <a:off x="4419599" y="1254442"/>
            <a:ext cx="7134225" cy="4403408"/>
          </a:xfrm>
          <a:prstGeom prst="rect">
            <a:avLst/>
          </a:prstGeom>
        </p:spPr>
      </p:pic>
    </p:spTree>
    <p:extLst>
      <p:ext uri="{BB962C8B-B14F-4D97-AF65-F5344CB8AC3E}">
        <p14:creationId xmlns:p14="http://schemas.microsoft.com/office/powerpoint/2010/main" val="76460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F00D-BE24-4BDC-90EE-0EED099408E5}"/>
              </a:ext>
            </a:extLst>
          </p:cNvPr>
          <p:cNvSpPr>
            <a:spLocks noGrp="1"/>
          </p:cNvSpPr>
          <p:nvPr>
            <p:ph type="ctrTitle"/>
          </p:nvPr>
        </p:nvSpPr>
        <p:spPr>
          <a:xfrm>
            <a:off x="4299626" y="858475"/>
            <a:ext cx="6984459" cy="5141050"/>
          </a:xfrm>
        </p:spPr>
        <p:txBody>
          <a:bodyPr>
            <a:normAutofit/>
          </a:bodyPr>
          <a:lstStyle/>
          <a:p>
            <a:pPr algn="l"/>
            <a:br>
              <a:rPr lang="en-US" sz="2400" cap="none" dirty="0">
                <a:solidFill>
                  <a:srgbClr val="FFFFFF"/>
                </a:solidFill>
                <a:latin typeface="Times New Roman" panose="02020603050405020304" pitchFamily="18" charset="0"/>
                <a:cs typeface="Times New Roman" panose="02020603050405020304" pitchFamily="18" charset="0"/>
              </a:rPr>
            </a:br>
            <a:br>
              <a:rPr lang="en-US" sz="1800" cap="none" dirty="0">
                <a:solidFill>
                  <a:srgbClr val="FFFFFF"/>
                </a:solidFill>
                <a:latin typeface="Times New Roman" panose="02020603050405020304" pitchFamily="18" charset="0"/>
                <a:cs typeface="Times New Roman" panose="02020603050405020304" pitchFamily="18" charset="0"/>
              </a:rPr>
            </a:br>
            <a:endParaRPr lang="en-US" sz="1800" cap="none"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8C890E3-9EBF-4C1F-8810-EB4AB94DCE07}"/>
              </a:ext>
            </a:extLst>
          </p:cNvPr>
          <p:cNvSpPr>
            <a:spLocks noGrp="1"/>
          </p:cNvSpPr>
          <p:nvPr>
            <p:ph type="subTitle" idx="1"/>
          </p:nvPr>
        </p:nvSpPr>
        <p:spPr>
          <a:xfrm>
            <a:off x="452905" y="715600"/>
            <a:ext cx="5001611" cy="5141050"/>
          </a:xfrm>
        </p:spPr>
        <p:txBody>
          <a:bodyPr>
            <a:normAutofit/>
          </a:bodyPr>
          <a:lstStyle/>
          <a:p>
            <a:r>
              <a:rPr lang="en-US" sz="3600" dirty="0">
                <a:solidFill>
                  <a:srgbClr val="C00000"/>
                </a:solidFill>
              </a:rPr>
              <a:t>From the two areas- Fremont &amp; Milpitas, I chose to live in Fremont area since it has easy BART commute</a:t>
            </a:r>
          </a:p>
        </p:txBody>
      </p:sp>
      <p:pic>
        <p:nvPicPr>
          <p:cNvPr id="15" name="Picture 14">
            <a:extLst>
              <a:ext uri="{FF2B5EF4-FFF2-40B4-BE49-F238E27FC236}">
                <a16:creationId xmlns:a16="http://schemas.microsoft.com/office/drawing/2014/main" id="{F12596BF-E5A6-4939-BF4E-30D246E2432B}"/>
              </a:ext>
            </a:extLst>
          </p:cNvPr>
          <p:cNvPicPr/>
          <p:nvPr/>
        </p:nvPicPr>
        <p:blipFill>
          <a:blip r:embed="rId2"/>
          <a:stretch>
            <a:fillRect/>
          </a:stretch>
        </p:blipFill>
        <p:spPr>
          <a:xfrm>
            <a:off x="6096000" y="776900"/>
            <a:ext cx="4546601" cy="5304200"/>
          </a:xfrm>
          <a:prstGeom prst="rect">
            <a:avLst/>
          </a:prstGeom>
        </p:spPr>
      </p:pic>
    </p:spTree>
    <p:extLst>
      <p:ext uri="{BB962C8B-B14F-4D97-AF65-F5344CB8AC3E}">
        <p14:creationId xmlns:p14="http://schemas.microsoft.com/office/powerpoint/2010/main" val="424413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F00D-BE24-4BDC-90EE-0EED099408E5}"/>
              </a:ext>
            </a:extLst>
          </p:cNvPr>
          <p:cNvSpPr>
            <a:spLocks noGrp="1"/>
          </p:cNvSpPr>
          <p:nvPr>
            <p:ph type="ctrTitle"/>
          </p:nvPr>
        </p:nvSpPr>
        <p:spPr>
          <a:xfrm>
            <a:off x="4299626" y="858475"/>
            <a:ext cx="6984459" cy="5141050"/>
          </a:xfrm>
        </p:spPr>
        <p:txBody>
          <a:bodyPr>
            <a:normAutofit/>
          </a:bodyPr>
          <a:lstStyle/>
          <a:p>
            <a:pPr algn="l"/>
            <a:br>
              <a:rPr lang="en-US" sz="2400" cap="none">
                <a:solidFill>
                  <a:srgbClr val="FFFFFF"/>
                </a:solidFill>
                <a:latin typeface="Times New Roman" panose="02020603050405020304" pitchFamily="18" charset="0"/>
                <a:cs typeface="Times New Roman" panose="02020603050405020304" pitchFamily="18" charset="0"/>
              </a:rPr>
            </a:br>
            <a:br>
              <a:rPr lang="en-US" sz="1800" cap="none">
                <a:solidFill>
                  <a:srgbClr val="FFFFFF"/>
                </a:solidFill>
                <a:latin typeface="Times New Roman" panose="02020603050405020304" pitchFamily="18" charset="0"/>
                <a:cs typeface="Times New Roman" panose="02020603050405020304" pitchFamily="18" charset="0"/>
              </a:rPr>
            </a:br>
            <a:endParaRPr lang="en-US" sz="1800" cap="none"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8C890E3-9EBF-4C1F-8810-EB4AB94DCE07}"/>
              </a:ext>
            </a:extLst>
          </p:cNvPr>
          <p:cNvSpPr>
            <a:spLocks noGrp="1"/>
          </p:cNvSpPr>
          <p:nvPr>
            <p:ph type="subTitle" idx="1"/>
          </p:nvPr>
        </p:nvSpPr>
        <p:spPr>
          <a:xfrm>
            <a:off x="452905" y="715600"/>
            <a:ext cx="3687353" cy="5141050"/>
          </a:xfrm>
        </p:spPr>
        <p:txBody>
          <a:bodyPr>
            <a:normAutofit/>
          </a:bodyPr>
          <a:lstStyle/>
          <a:p>
            <a:r>
              <a:rPr lang="en-US" sz="3600" dirty="0">
                <a:solidFill>
                  <a:srgbClr val="C00000"/>
                </a:solidFill>
              </a:rPr>
              <a:t>Filtering out apartments within 0.5 miles of BART station</a:t>
            </a:r>
          </a:p>
        </p:txBody>
      </p:sp>
      <p:pic>
        <p:nvPicPr>
          <p:cNvPr id="8" name="Picture 7">
            <a:extLst>
              <a:ext uri="{FF2B5EF4-FFF2-40B4-BE49-F238E27FC236}">
                <a16:creationId xmlns:a16="http://schemas.microsoft.com/office/drawing/2014/main" id="{215087C8-81B5-43CA-BA66-999DEC37E174}"/>
              </a:ext>
            </a:extLst>
          </p:cNvPr>
          <p:cNvPicPr/>
          <p:nvPr/>
        </p:nvPicPr>
        <p:blipFill>
          <a:blip r:embed="rId2"/>
          <a:stretch>
            <a:fillRect/>
          </a:stretch>
        </p:blipFill>
        <p:spPr>
          <a:xfrm>
            <a:off x="4264173" y="1139598"/>
            <a:ext cx="7267575" cy="4578804"/>
          </a:xfrm>
          <a:prstGeom prst="rect">
            <a:avLst/>
          </a:prstGeom>
        </p:spPr>
      </p:pic>
    </p:spTree>
    <p:extLst>
      <p:ext uri="{BB962C8B-B14F-4D97-AF65-F5344CB8AC3E}">
        <p14:creationId xmlns:p14="http://schemas.microsoft.com/office/powerpoint/2010/main" val="175313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F00D-BE24-4BDC-90EE-0EED099408E5}"/>
              </a:ext>
            </a:extLst>
          </p:cNvPr>
          <p:cNvSpPr>
            <a:spLocks noGrp="1"/>
          </p:cNvSpPr>
          <p:nvPr>
            <p:ph type="ctrTitle"/>
          </p:nvPr>
        </p:nvSpPr>
        <p:spPr>
          <a:xfrm>
            <a:off x="4299626" y="858475"/>
            <a:ext cx="6984459" cy="5141050"/>
          </a:xfrm>
        </p:spPr>
        <p:txBody>
          <a:bodyPr>
            <a:normAutofit/>
          </a:bodyPr>
          <a:lstStyle/>
          <a:p>
            <a:pPr algn="l"/>
            <a:br>
              <a:rPr lang="en-US" sz="2400" cap="none" dirty="0">
                <a:solidFill>
                  <a:srgbClr val="FFFFFF"/>
                </a:solidFill>
                <a:latin typeface="Times New Roman" panose="02020603050405020304" pitchFamily="18" charset="0"/>
                <a:cs typeface="Times New Roman" panose="02020603050405020304" pitchFamily="18" charset="0"/>
              </a:rPr>
            </a:br>
            <a:br>
              <a:rPr lang="en-US" sz="1800" cap="none" dirty="0">
                <a:solidFill>
                  <a:srgbClr val="FFFFFF"/>
                </a:solidFill>
                <a:latin typeface="Times New Roman" panose="02020603050405020304" pitchFamily="18" charset="0"/>
                <a:cs typeface="Times New Roman" panose="02020603050405020304" pitchFamily="18" charset="0"/>
              </a:rPr>
            </a:br>
            <a:endParaRPr lang="en-US" sz="1800" cap="none"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8C890E3-9EBF-4C1F-8810-EB4AB94DCE07}"/>
              </a:ext>
            </a:extLst>
          </p:cNvPr>
          <p:cNvSpPr>
            <a:spLocks noGrp="1"/>
          </p:cNvSpPr>
          <p:nvPr>
            <p:ph type="subTitle" idx="1"/>
          </p:nvPr>
        </p:nvSpPr>
        <p:spPr>
          <a:xfrm>
            <a:off x="452905" y="715600"/>
            <a:ext cx="3687353" cy="5141050"/>
          </a:xfrm>
        </p:spPr>
        <p:txBody>
          <a:bodyPr>
            <a:normAutofit/>
          </a:bodyPr>
          <a:lstStyle/>
          <a:p>
            <a:r>
              <a:rPr lang="en-US" sz="3600" dirty="0">
                <a:solidFill>
                  <a:srgbClr val="C00000"/>
                </a:solidFill>
              </a:rPr>
              <a:t>Exploring the neighborhood of the filtered apartments</a:t>
            </a:r>
          </a:p>
        </p:txBody>
      </p:sp>
      <p:pic>
        <p:nvPicPr>
          <p:cNvPr id="9" name="Picture 8">
            <a:extLst>
              <a:ext uri="{FF2B5EF4-FFF2-40B4-BE49-F238E27FC236}">
                <a16:creationId xmlns:a16="http://schemas.microsoft.com/office/drawing/2014/main" id="{90A06AFF-FFE0-436A-AE3B-D50ABC8F66CE}"/>
              </a:ext>
            </a:extLst>
          </p:cNvPr>
          <p:cNvPicPr/>
          <p:nvPr/>
        </p:nvPicPr>
        <p:blipFill>
          <a:blip r:embed="rId2"/>
          <a:stretch>
            <a:fillRect/>
          </a:stretch>
        </p:blipFill>
        <p:spPr>
          <a:xfrm>
            <a:off x="4299627" y="566942"/>
            <a:ext cx="4275378" cy="2705100"/>
          </a:xfrm>
          <a:prstGeom prst="rect">
            <a:avLst/>
          </a:prstGeom>
        </p:spPr>
      </p:pic>
      <p:pic>
        <p:nvPicPr>
          <p:cNvPr id="10" name="Picture 9">
            <a:extLst>
              <a:ext uri="{FF2B5EF4-FFF2-40B4-BE49-F238E27FC236}">
                <a16:creationId xmlns:a16="http://schemas.microsoft.com/office/drawing/2014/main" id="{A0185091-31BD-45CA-8F63-4550B4F7A147}"/>
              </a:ext>
            </a:extLst>
          </p:cNvPr>
          <p:cNvPicPr/>
          <p:nvPr/>
        </p:nvPicPr>
        <p:blipFill>
          <a:blip r:embed="rId3"/>
          <a:stretch>
            <a:fillRect/>
          </a:stretch>
        </p:blipFill>
        <p:spPr>
          <a:xfrm>
            <a:off x="4299624" y="3352800"/>
            <a:ext cx="4275381" cy="3019016"/>
          </a:xfrm>
          <a:prstGeom prst="rect">
            <a:avLst/>
          </a:prstGeom>
        </p:spPr>
      </p:pic>
      <p:sp>
        <p:nvSpPr>
          <p:cNvPr id="4" name="TextBox 3">
            <a:extLst>
              <a:ext uri="{FF2B5EF4-FFF2-40B4-BE49-F238E27FC236}">
                <a16:creationId xmlns:a16="http://schemas.microsoft.com/office/drawing/2014/main" id="{DE19C64D-6076-461F-8758-534552FAC966}"/>
              </a:ext>
            </a:extLst>
          </p:cNvPr>
          <p:cNvSpPr txBox="1"/>
          <p:nvPr/>
        </p:nvSpPr>
        <p:spPr>
          <a:xfrm>
            <a:off x="8848725" y="1181100"/>
            <a:ext cx="2095500" cy="646331"/>
          </a:xfrm>
          <a:prstGeom prst="rect">
            <a:avLst/>
          </a:prstGeom>
          <a:noFill/>
        </p:spPr>
        <p:txBody>
          <a:bodyPr wrap="square" rtlCol="0">
            <a:spAutoFit/>
          </a:bodyPr>
          <a:lstStyle/>
          <a:p>
            <a:r>
              <a:rPr lang="en-US" dirty="0"/>
              <a:t>Near Aya Apartments</a:t>
            </a:r>
          </a:p>
        </p:txBody>
      </p:sp>
      <p:sp>
        <p:nvSpPr>
          <p:cNvPr id="11" name="TextBox 10">
            <a:extLst>
              <a:ext uri="{FF2B5EF4-FFF2-40B4-BE49-F238E27FC236}">
                <a16:creationId xmlns:a16="http://schemas.microsoft.com/office/drawing/2014/main" id="{6FA5B81C-00F8-4805-AA05-FB486786BB84}"/>
              </a:ext>
            </a:extLst>
          </p:cNvPr>
          <p:cNvSpPr txBox="1"/>
          <p:nvPr/>
        </p:nvSpPr>
        <p:spPr>
          <a:xfrm>
            <a:off x="8866517" y="3962400"/>
            <a:ext cx="2095500" cy="646331"/>
          </a:xfrm>
          <a:prstGeom prst="rect">
            <a:avLst/>
          </a:prstGeom>
          <a:noFill/>
        </p:spPr>
        <p:txBody>
          <a:bodyPr wrap="square" rtlCol="0">
            <a:spAutoFit/>
          </a:bodyPr>
          <a:lstStyle/>
          <a:p>
            <a:r>
              <a:rPr lang="en-US" dirty="0"/>
              <a:t>Near all other Apartments</a:t>
            </a:r>
          </a:p>
        </p:txBody>
      </p:sp>
    </p:spTree>
    <p:extLst>
      <p:ext uri="{BB962C8B-B14F-4D97-AF65-F5344CB8AC3E}">
        <p14:creationId xmlns:p14="http://schemas.microsoft.com/office/powerpoint/2010/main" val="209507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F00D-BE24-4BDC-90EE-0EED099408E5}"/>
              </a:ext>
            </a:extLst>
          </p:cNvPr>
          <p:cNvSpPr>
            <a:spLocks noGrp="1"/>
          </p:cNvSpPr>
          <p:nvPr>
            <p:ph type="ctrTitle"/>
          </p:nvPr>
        </p:nvSpPr>
        <p:spPr>
          <a:xfrm>
            <a:off x="4299626" y="858475"/>
            <a:ext cx="6984459" cy="5141050"/>
          </a:xfrm>
        </p:spPr>
        <p:txBody>
          <a:bodyPr>
            <a:normAutofit/>
          </a:bodyPr>
          <a:lstStyle/>
          <a:p>
            <a:pPr algn="l"/>
            <a:br>
              <a:rPr lang="en-US" sz="2400" cap="none" dirty="0">
                <a:solidFill>
                  <a:srgbClr val="FFFFFF"/>
                </a:solidFill>
                <a:latin typeface="Times New Roman" panose="02020603050405020304" pitchFamily="18" charset="0"/>
                <a:cs typeface="Times New Roman" panose="02020603050405020304" pitchFamily="18" charset="0"/>
              </a:rPr>
            </a:br>
            <a:br>
              <a:rPr lang="en-US" sz="1800" cap="none" dirty="0">
                <a:solidFill>
                  <a:srgbClr val="FFFFFF"/>
                </a:solidFill>
                <a:latin typeface="Times New Roman" panose="02020603050405020304" pitchFamily="18" charset="0"/>
                <a:cs typeface="Times New Roman" panose="02020603050405020304" pitchFamily="18" charset="0"/>
              </a:rPr>
            </a:br>
            <a:endParaRPr lang="en-US" sz="1800" cap="none"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8C890E3-9EBF-4C1F-8810-EB4AB94DCE07}"/>
              </a:ext>
            </a:extLst>
          </p:cNvPr>
          <p:cNvSpPr>
            <a:spLocks noGrp="1"/>
          </p:cNvSpPr>
          <p:nvPr>
            <p:ph type="subTitle" idx="1"/>
          </p:nvPr>
        </p:nvSpPr>
        <p:spPr>
          <a:xfrm>
            <a:off x="452905" y="715600"/>
            <a:ext cx="3687353" cy="5141050"/>
          </a:xfrm>
        </p:spPr>
        <p:txBody>
          <a:bodyPr>
            <a:normAutofit/>
          </a:bodyPr>
          <a:lstStyle/>
          <a:p>
            <a:pPr algn="ctr"/>
            <a:r>
              <a:rPr lang="en-US" sz="5400" dirty="0">
                <a:solidFill>
                  <a:srgbClr val="C00000"/>
                </a:solidFill>
              </a:rPr>
              <a:t>Results</a:t>
            </a:r>
          </a:p>
        </p:txBody>
      </p:sp>
      <p:sp>
        <p:nvSpPr>
          <p:cNvPr id="4" name="TextBox 3">
            <a:extLst>
              <a:ext uri="{FF2B5EF4-FFF2-40B4-BE49-F238E27FC236}">
                <a16:creationId xmlns:a16="http://schemas.microsoft.com/office/drawing/2014/main" id="{DE19C64D-6076-461F-8758-534552FAC966}"/>
              </a:ext>
            </a:extLst>
          </p:cNvPr>
          <p:cNvSpPr txBox="1"/>
          <p:nvPr/>
        </p:nvSpPr>
        <p:spPr>
          <a:xfrm>
            <a:off x="4635540" y="942975"/>
            <a:ext cx="6546809" cy="1477328"/>
          </a:xfrm>
          <a:prstGeom prst="rect">
            <a:avLst/>
          </a:prstGeom>
          <a:noFill/>
        </p:spPr>
        <p:txBody>
          <a:bodyPr wrap="square" rtlCol="0">
            <a:spAutoFit/>
          </a:bodyPr>
          <a:lstStyle/>
          <a:p>
            <a:r>
              <a:rPr lang="en-US" dirty="0"/>
              <a:t>Since neighborhood around all other apartments look much more lively and appealing, I chose to live around that area.</a:t>
            </a:r>
          </a:p>
          <a:p>
            <a:endParaRPr lang="en-US" dirty="0"/>
          </a:p>
          <a:p>
            <a:r>
              <a:rPr lang="en-US" dirty="0"/>
              <a:t>Here is the final list of 5 apartments which were filtered:</a:t>
            </a:r>
          </a:p>
          <a:p>
            <a:endParaRPr lang="en-US" dirty="0"/>
          </a:p>
        </p:txBody>
      </p:sp>
      <p:pic>
        <p:nvPicPr>
          <p:cNvPr id="5" name="Picture 4">
            <a:extLst>
              <a:ext uri="{FF2B5EF4-FFF2-40B4-BE49-F238E27FC236}">
                <a16:creationId xmlns:a16="http://schemas.microsoft.com/office/drawing/2014/main" id="{56216DE7-34C4-407E-A6E5-A8DB1E3DC1E3}"/>
              </a:ext>
            </a:extLst>
          </p:cNvPr>
          <p:cNvPicPr>
            <a:picLocks noChangeAspect="1"/>
          </p:cNvPicPr>
          <p:nvPr/>
        </p:nvPicPr>
        <p:blipFill>
          <a:blip r:embed="rId2"/>
          <a:stretch>
            <a:fillRect/>
          </a:stretch>
        </p:blipFill>
        <p:spPr>
          <a:xfrm>
            <a:off x="4791075" y="2586553"/>
            <a:ext cx="2743200" cy="2685570"/>
          </a:xfrm>
          <a:prstGeom prst="rect">
            <a:avLst/>
          </a:prstGeom>
        </p:spPr>
      </p:pic>
    </p:spTree>
    <p:extLst>
      <p:ext uri="{BB962C8B-B14F-4D97-AF65-F5344CB8AC3E}">
        <p14:creationId xmlns:p14="http://schemas.microsoft.com/office/powerpoint/2010/main" val="27201010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TotalTime>
  <Words>184</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Apartment Search Near Tesla Factory</vt:lpstr>
      <vt:lpstr>1. Bay area is quite expensive and for students relocating here especially it is important to have options to figure out cost efficient way of living.  2. Objective of this project is to have a narrower list of apartments filter out based on easy commute and lively neighborhood  3. Target audience for this project is anyone (mostly for students since they should not have restrictions for any particular location ) relocating to a particular area.  Though in this project I have considered relocating near Tesla factory for internship.   </vt:lpstr>
      <vt:lpstr>Data used for this analysis is from Foursquare API  It includes location co-ordinates of target location and of the apartments near to that location.  Also it includes detailed  information of neighborhoods in a given area.   </vt:lpstr>
      <vt:lpstr>Get list of apartments within 5 miles from factory  Narrow down the list by user specific search criteria   Filter out the remaining apartments which are 0.5 miles from BART station (public transport in bay area)   Compare the neighborhoods and select the one’s according to the users interests  </vt:lpstr>
      <vt:lpstr>  </vt:lpstr>
      <vt:lpstr>  </vt:lpstr>
      <vt:lpstr>  </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Apartment Search Near Tesla Factory</dc:title>
  <dc:creator>Saksham Agrawal</dc:creator>
  <cp:lastModifiedBy>Saksham Agrawal</cp:lastModifiedBy>
  <cp:revision>1</cp:revision>
  <dcterms:created xsi:type="dcterms:W3CDTF">2020-02-28T05:00:02Z</dcterms:created>
  <dcterms:modified xsi:type="dcterms:W3CDTF">2020-02-28T05:22:02Z</dcterms:modified>
</cp:coreProperties>
</file>