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8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77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8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15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4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0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30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1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4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3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OBJECTIVE EXAM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412259"/>
            <a:ext cx="7034362" cy="832022"/>
          </a:xfrm>
        </p:spPr>
        <p:txBody>
          <a:bodyPr>
            <a:noAutofit/>
          </a:bodyPr>
          <a:lstStyle/>
          <a:p>
            <a:r>
              <a:rPr lang="en-IN" sz="2200" dirty="0"/>
              <a:t>S</a:t>
            </a:r>
            <a:r>
              <a:rPr lang="en-IN" sz="2200" dirty="0" smtClean="0"/>
              <a:t>hreya </a:t>
            </a:r>
            <a:r>
              <a:rPr lang="en-IN" sz="2200" dirty="0"/>
              <a:t>P</a:t>
            </a:r>
            <a:r>
              <a:rPr lang="en-IN" sz="2200" dirty="0" smtClean="0"/>
              <a:t>atel (B16CS025)</a:t>
            </a:r>
          </a:p>
          <a:p>
            <a:r>
              <a:rPr lang="en-IN" sz="2200" dirty="0" smtClean="0"/>
              <a:t>Saksham </a:t>
            </a:r>
            <a:r>
              <a:rPr lang="en-IN" sz="2200" dirty="0"/>
              <a:t>G</a:t>
            </a:r>
            <a:r>
              <a:rPr lang="en-IN" sz="2200" dirty="0" smtClean="0"/>
              <a:t>upta (B16CS030)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011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710332" cy="1395731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/>
              <a:t>Conclusion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811703"/>
            <a:ext cx="10238935" cy="3519952"/>
          </a:xfrm>
        </p:spPr>
        <p:txBody>
          <a:bodyPr>
            <a:noAutofit/>
          </a:bodyPr>
          <a:lstStyle/>
          <a:p>
            <a:r>
              <a:rPr lang="en-US" sz="2600" dirty="0" smtClean="0"/>
              <a:t>Software provides an easy assessment platform for student and faculty.</a:t>
            </a:r>
          </a:p>
          <a:p>
            <a:r>
              <a:rPr lang="en-US" sz="2600" dirty="0" smtClean="0"/>
              <a:t>Well tested over all possible inputs.</a:t>
            </a:r>
            <a:br>
              <a:rPr lang="en-US" sz="2600" dirty="0" smtClean="0"/>
            </a:br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303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0119" y="2292478"/>
            <a:ext cx="44534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11966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i="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30554" y="3901815"/>
            <a:ext cx="8113774" cy="14400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Shreya Patel (B16CS025)</a:t>
            </a:r>
          </a:p>
          <a:p>
            <a:r>
              <a:rPr lang="en-US" dirty="0" smtClean="0"/>
              <a:t>Saksham Gupta(B16CS030)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5421086" cy="4952492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Key Features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668" y="559678"/>
            <a:ext cx="6619331" cy="5592928"/>
          </a:xfrm>
        </p:spPr>
        <p:txBody>
          <a:bodyPr anchor="ctr">
            <a:normAutofit/>
          </a:bodyPr>
          <a:lstStyle/>
          <a:p>
            <a:r>
              <a:rPr lang="en-US" sz="2600" dirty="0" smtClean="0"/>
              <a:t>An </a:t>
            </a:r>
            <a:r>
              <a:rPr lang="en-US" sz="2600" dirty="0"/>
              <a:t>objective exam portal for the students to attempt the exam </a:t>
            </a:r>
            <a:r>
              <a:rPr lang="en-US" sz="2600" dirty="0" smtClean="0"/>
              <a:t>of desired course.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IN" sz="2600" dirty="0" smtClean="0"/>
              <a:t>Students </a:t>
            </a:r>
            <a:r>
              <a:rPr lang="en-IN" sz="2600" dirty="0"/>
              <a:t>should register using his name and date of </a:t>
            </a:r>
            <a:r>
              <a:rPr lang="en-IN" sz="2600" dirty="0" smtClean="0"/>
              <a:t>birth. He can also view his </a:t>
            </a:r>
            <a:r>
              <a:rPr lang="en-IN" sz="2600" dirty="0"/>
              <a:t>result</a:t>
            </a:r>
            <a:r>
              <a:rPr lang="en-IN" sz="2600" dirty="0" smtClean="0"/>
              <a:t>.</a:t>
            </a:r>
            <a:br>
              <a:rPr lang="en-IN" sz="2600" dirty="0" smtClean="0"/>
            </a:br>
            <a:endParaRPr lang="en-US" sz="2600" dirty="0" smtClean="0"/>
          </a:p>
          <a:p>
            <a:r>
              <a:rPr lang="en-US" sz="2600" dirty="0" smtClean="0"/>
              <a:t>A </a:t>
            </a:r>
            <a:r>
              <a:rPr lang="en-US" sz="2600" dirty="0"/>
              <a:t>convenient way for the </a:t>
            </a:r>
            <a:r>
              <a:rPr lang="en-US" sz="2600" dirty="0" smtClean="0"/>
              <a:t>faculties (Admin) </a:t>
            </a:r>
            <a:r>
              <a:rPr lang="en-US" sz="2600" dirty="0"/>
              <a:t>to generate and manage database of questions</a:t>
            </a:r>
            <a:r>
              <a:rPr lang="en-US" sz="2600" dirty="0" smtClean="0"/>
              <a:t>.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IN" sz="2600" dirty="0" smtClean="0"/>
              <a:t>Faculty member (Admin) can also view result of the student</a:t>
            </a:r>
            <a:r>
              <a:rPr lang="en-IN" sz="2600" dirty="0" smtClean="0"/>
              <a:t>.</a:t>
            </a:r>
            <a:endParaRPr lang="en-IN" sz="2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015"/>
            <a:ext cx="5572669" cy="4461428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26156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559678"/>
            <a:ext cx="4117604" cy="4952492"/>
          </a:xfrm>
        </p:spPr>
        <p:txBody>
          <a:bodyPr>
            <a:normAutofit/>
          </a:bodyPr>
          <a:lstStyle/>
          <a:p>
            <a:pPr algn="l"/>
            <a:r>
              <a:rPr lang="en-IN" sz="6000" dirty="0" smtClean="0"/>
              <a:t>Design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530" y="559678"/>
            <a:ext cx="5708469" cy="707419"/>
          </a:xfrm>
        </p:spPr>
        <p:txBody>
          <a:bodyPr numCol="1">
            <a:normAutofit/>
          </a:bodyPr>
          <a:lstStyle/>
          <a:p>
            <a:r>
              <a:rPr lang="en-IN" sz="3200" dirty="0"/>
              <a:t>MAIN USERS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1530" y="3227388"/>
            <a:ext cx="5708470" cy="2967307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Login : Admin , Student</a:t>
            </a:r>
            <a:endParaRPr lang="en-IN" sz="2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Register : Student</a:t>
            </a:r>
            <a:endParaRPr lang="en-IN" sz="2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Attempt </a:t>
            </a:r>
            <a:r>
              <a:rPr lang="en-IN" sz="2600" dirty="0" smtClean="0"/>
              <a:t>Test : Student</a:t>
            </a:r>
            <a:endParaRPr lang="en-IN" sz="2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View </a:t>
            </a:r>
            <a:r>
              <a:rPr lang="en-IN" sz="2600" dirty="0" smtClean="0"/>
              <a:t>Result : Admin, Student</a:t>
            </a:r>
            <a:endParaRPr lang="en-IN" sz="2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Manage </a:t>
            </a:r>
            <a:r>
              <a:rPr lang="en-IN" sz="2600" dirty="0" smtClean="0"/>
              <a:t>Questions : Admin</a:t>
            </a:r>
            <a:endParaRPr lang="en-IN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IN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721530" y="2704011"/>
            <a:ext cx="6470470" cy="121552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USECASES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721530" y="1267097"/>
            <a:ext cx="6470470" cy="196029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Student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Faculty member (Admin)</a:t>
            </a:r>
            <a:endParaRPr lang="en-IN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r="3946"/>
          <a:stretch/>
        </p:blipFill>
        <p:spPr>
          <a:xfrm>
            <a:off x="0" y="1372561"/>
            <a:ext cx="5721530" cy="413960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1721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4952492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Database/Files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85072"/>
            <a:ext cx="10667998" cy="4339150"/>
          </a:xfrm>
        </p:spPr>
        <p:txBody>
          <a:bodyPr>
            <a:noAutofit/>
          </a:bodyPr>
          <a:lstStyle/>
          <a:p>
            <a:r>
              <a:rPr lang="en-US" sz="2600" dirty="0" smtClean="0"/>
              <a:t>Used ‘.</a:t>
            </a:r>
            <a:r>
              <a:rPr lang="en-US" sz="2600" dirty="0" err="1" smtClean="0"/>
              <a:t>dat</a:t>
            </a:r>
            <a:r>
              <a:rPr lang="en-US" sz="2600" dirty="0" smtClean="0"/>
              <a:t>’ files to create the database of students and questions.</a:t>
            </a:r>
          </a:p>
          <a:p>
            <a:r>
              <a:rPr lang="en-US" sz="2600" dirty="0" smtClean="0"/>
              <a:t>Students database : </a:t>
            </a:r>
            <a:r>
              <a:rPr lang="en-US" sz="2300" dirty="0" smtClean="0"/>
              <a:t>STUDENT.DAT</a:t>
            </a:r>
          </a:p>
          <a:p>
            <a:r>
              <a:rPr lang="en-US" sz="2600" dirty="0" smtClean="0"/>
              <a:t>Questions database : </a:t>
            </a:r>
          </a:p>
          <a:p>
            <a:pPr marL="1316736" lvl="2" indent="-457200">
              <a:buFont typeface="+mj-lt"/>
              <a:buAutoNum type="arabicPeriod"/>
            </a:pPr>
            <a:r>
              <a:rPr lang="en-US" sz="2300" dirty="0" smtClean="0"/>
              <a:t>ENGLISH_QUES.DAT</a:t>
            </a:r>
          </a:p>
          <a:p>
            <a:pPr marL="1316736" lvl="2" indent="-457200">
              <a:buFont typeface="+mj-lt"/>
              <a:buAutoNum type="arabicPeriod"/>
            </a:pPr>
            <a:r>
              <a:rPr lang="en-US" sz="2300" dirty="0" smtClean="0"/>
              <a:t>PHYSICS_QUES.DAT</a:t>
            </a:r>
          </a:p>
          <a:p>
            <a:pPr marL="1316736" lvl="2" indent="-457200">
              <a:buFont typeface="+mj-lt"/>
              <a:buAutoNum type="arabicPeriod"/>
            </a:pPr>
            <a:r>
              <a:rPr lang="en-US" sz="2300" dirty="0" smtClean="0"/>
              <a:t>CHEMISTRY_QUES.DAT</a:t>
            </a:r>
          </a:p>
          <a:p>
            <a:pPr marL="1316736" lvl="2" indent="-457200">
              <a:buFont typeface="+mj-lt"/>
              <a:buAutoNum type="arabicPeriod"/>
            </a:pPr>
            <a:r>
              <a:rPr lang="en-US" sz="2300" dirty="0" smtClean="0"/>
              <a:t>MATHS_QUES.DAT</a:t>
            </a:r>
          </a:p>
        </p:txBody>
      </p:sp>
    </p:spTree>
    <p:extLst>
      <p:ext uri="{BB962C8B-B14F-4D97-AF65-F5344CB8AC3E}">
        <p14:creationId xmlns:p14="http://schemas.microsoft.com/office/powerpoint/2010/main" val="40441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83473" y="172764"/>
            <a:ext cx="11496595" cy="914400"/>
          </a:xfrm>
        </p:spPr>
        <p:txBody>
          <a:bodyPr>
            <a:noAutofit/>
          </a:bodyPr>
          <a:lstStyle/>
          <a:p>
            <a:r>
              <a:rPr lang="en-IN" sz="4400" dirty="0" smtClean="0"/>
              <a:t>Things that could not be implemented</a:t>
            </a:r>
            <a:endParaRPr lang="en-IN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3473" y="1139797"/>
            <a:ext cx="11496594" cy="1755648"/>
          </a:xfrm>
        </p:spPr>
        <p:txBody>
          <a:bodyPr>
            <a:normAutofit/>
          </a:bodyPr>
          <a:lstStyle/>
          <a:p>
            <a:r>
              <a:rPr lang="en-IN" sz="2600" dirty="0" smtClean="0"/>
              <a:t>Time constraint while attempting test</a:t>
            </a:r>
            <a:r>
              <a:rPr lang="en-IN" sz="2600" dirty="0" smtClean="0"/>
              <a:t>.</a:t>
            </a:r>
            <a:endParaRPr lang="en-IN" sz="26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3472" y="1674148"/>
            <a:ext cx="11496595" cy="1577895"/>
          </a:xfrm>
        </p:spPr>
        <p:txBody>
          <a:bodyPr>
            <a:noAutofit/>
          </a:bodyPr>
          <a:lstStyle/>
          <a:p>
            <a:r>
              <a:rPr lang="en-IN" sz="4400" dirty="0" smtClean="0"/>
              <a:t>Additional Features Implemented</a:t>
            </a:r>
            <a:endParaRPr lang="en-IN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3473" y="3252043"/>
            <a:ext cx="9151370" cy="2342632"/>
          </a:xfrm>
        </p:spPr>
        <p:txBody>
          <a:bodyPr>
            <a:normAutofit/>
          </a:bodyPr>
          <a:lstStyle/>
          <a:p>
            <a:r>
              <a:rPr lang="en-IN" sz="2600" dirty="0" smtClean="0"/>
              <a:t>Faculty member (Admin) can edit student details.</a:t>
            </a:r>
          </a:p>
          <a:p>
            <a:r>
              <a:rPr lang="en-IN" sz="2600" dirty="0" smtClean="0"/>
              <a:t>He can edit number of questions to be asked for test and marks assigned to a question.</a:t>
            </a:r>
          </a:p>
          <a:p>
            <a:r>
              <a:rPr lang="en-IN" sz="2600" dirty="0" smtClean="0"/>
              <a:t>Assigning rank</a:t>
            </a:r>
          </a:p>
          <a:p>
            <a:endParaRPr lang="en-IN" sz="2600" dirty="0" smtClean="0"/>
          </a:p>
          <a:p>
            <a:endParaRPr lang="en-IN" sz="26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88571" y="6181659"/>
            <a:ext cx="5991497" cy="53949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1020697" cy="52453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/>
              <a:t>Unit </a:t>
            </a:r>
            <a:r>
              <a:rPr lang="en-US" sz="6000" dirty="0" smtClean="0"/>
              <a:t>and </a:t>
            </a:r>
            <a:r>
              <a:rPr lang="en-US" sz="6000" dirty="0" smtClean="0"/>
              <a:t>System </a:t>
            </a:r>
            <a:r>
              <a:rPr lang="en-US" sz="6000" dirty="0"/>
              <a:t>T</a:t>
            </a:r>
            <a:r>
              <a:rPr lang="en-US" sz="6000" dirty="0" smtClean="0"/>
              <a:t>esting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802674"/>
            <a:ext cx="10667999" cy="4604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The test cases were identified to check </a:t>
            </a:r>
            <a:r>
              <a:rPr lang="en-US" sz="2600" dirty="0"/>
              <a:t>-</a:t>
            </a:r>
            <a:endParaRPr lang="en-US" sz="2600" dirty="0" smtClean="0"/>
          </a:p>
          <a:p>
            <a:pPr marL="1316736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F</a:t>
            </a:r>
            <a:r>
              <a:rPr lang="en-US" sz="2600" dirty="0" smtClean="0"/>
              <a:t>unctionalities of the software</a:t>
            </a:r>
          </a:p>
          <a:p>
            <a:pPr marL="1316736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W</a:t>
            </a:r>
            <a:r>
              <a:rPr lang="en-US" sz="2600" dirty="0" smtClean="0"/>
              <a:t>hether exceptions are handled properly or </a:t>
            </a:r>
            <a:r>
              <a:rPr lang="en-US" sz="2600" dirty="0" smtClean="0"/>
              <a:t>not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600" dirty="0" smtClean="0"/>
              <a:t>NO use of any Automated tools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All the test cases are verified for different inputs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1862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Hostel Expenditure Planning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69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7258594" cy="4952492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List of Use cases tested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763486"/>
            <a:ext cx="10667998" cy="446073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74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1" y="559678"/>
            <a:ext cx="4406935" cy="4952492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452" y="559678"/>
            <a:ext cx="6902548" cy="5664544"/>
          </a:xfrm>
        </p:spPr>
        <p:txBody>
          <a:bodyPr>
            <a:noAutofit/>
          </a:bodyPr>
          <a:lstStyle/>
          <a:p>
            <a:r>
              <a:rPr lang="en-US" sz="2600" dirty="0" smtClean="0"/>
              <a:t>Identified functionalities of the software and detected activitie</a:t>
            </a:r>
            <a:r>
              <a:rPr lang="en-US" sz="2600" dirty="0" smtClean="0"/>
              <a:t>s more vulnerable to faults.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Wrong data values were given as input to identify the errors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 How many functions tested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 </a:t>
            </a:r>
            <a:r>
              <a:rPr lang="en-US" sz="2600" dirty="0" smtClean="0"/>
              <a:t>How many functions were correct, how many were </a:t>
            </a:r>
            <a:r>
              <a:rPr lang="en-US" sz="2600" dirty="0" smtClean="0"/>
              <a:t>incorrect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Login functionality was not working properly.</a:t>
            </a:r>
            <a:br>
              <a:rPr lang="en-US" sz="2600" dirty="0" smtClean="0"/>
            </a:b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40" t="20625" r="63119" b="19375"/>
          <a:stretch/>
        </p:blipFill>
        <p:spPr>
          <a:xfrm>
            <a:off x="188971" y="1483437"/>
            <a:ext cx="4979963" cy="438912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799</TotalTime>
  <Words>226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OBJECTIVE EXAM</vt:lpstr>
      <vt:lpstr>Key Features</vt:lpstr>
      <vt:lpstr>Design</vt:lpstr>
      <vt:lpstr>Database/Files</vt:lpstr>
      <vt:lpstr>PowerPoint Presentation</vt:lpstr>
      <vt:lpstr>Unit and System Testing</vt:lpstr>
      <vt:lpstr>Testing</vt:lpstr>
      <vt:lpstr>List of Use cases tested</vt:lpstr>
      <vt:lpstr>Testing</vt:lpstr>
      <vt:lpstr>Conclusion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Patel</dc:creator>
  <cp:lastModifiedBy>Shreya Patel</cp:lastModifiedBy>
  <cp:revision>25</cp:revision>
  <dcterms:created xsi:type="dcterms:W3CDTF">2018-04-22T11:57:01Z</dcterms:created>
  <dcterms:modified xsi:type="dcterms:W3CDTF">2018-04-24T15:56:12Z</dcterms:modified>
</cp:coreProperties>
</file>