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77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15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30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1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OBJECTIVE EXAM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hreya </a:t>
            </a:r>
            <a:r>
              <a:rPr lang="en-IN" dirty="0"/>
              <a:t>P</a:t>
            </a:r>
            <a:r>
              <a:rPr lang="en-IN" dirty="0" smtClean="0"/>
              <a:t>atel (B16CS025)</a:t>
            </a:r>
          </a:p>
          <a:p>
            <a:r>
              <a:rPr lang="en-IN" dirty="0" smtClean="0"/>
              <a:t>Saksham </a:t>
            </a:r>
            <a:r>
              <a:rPr lang="en-IN" dirty="0"/>
              <a:t>G</a:t>
            </a:r>
            <a:r>
              <a:rPr lang="en-IN" dirty="0" smtClean="0"/>
              <a:t>upta (B16CS030)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1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0554" y="3901815"/>
            <a:ext cx="8113774" cy="1440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Shreya Patel (B16CS025)</a:t>
            </a:r>
          </a:p>
          <a:p>
            <a:r>
              <a:rPr lang="en-US" dirty="0" smtClean="0"/>
              <a:t>Saksham Gupta(B16CS030)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0" y="559678"/>
            <a:ext cx="4728756" cy="4952492"/>
          </a:xfrm>
        </p:spPr>
        <p:txBody>
          <a:bodyPr>
            <a:normAutofit/>
          </a:bodyPr>
          <a:lstStyle/>
          <a:p>
            <a:pPr algn="l"/>
            <a:r>
              <a:rPr lang="en-IN" sz="4800" dirty="0" smtClean="0"/>
              <a:t>Key Features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668" y="559678"/>
            <a:ext cx="6619331" cy="5592928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objective exam portal for the students to attempt the exam </a:t>
            </a:r>
            <a:r>
              <a:rPr lang="en-US" sz="2400" dirty="0" smtClean="0"/>
              <a:t>of desired course.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IN" sz="2400" dirty="0" smtClean="0"/>
              <a:t>Students </a:t>
            </a:r>
            <a:r>
              <a:rPr lang="en-IN" sz="2400" dirty="0"/>
              <a:t>should register using his name and date of </a:t>
            </a:r>
            <a:r>
              <a:rPr lang="en-IN" sz="2400" dirty="0" smtClean="0"/>
              <a:t>birth. He can also view his </a:t>
            </a:r>
            <a:r>
              <a:rPr lang="en-IN" sz="2400" dirty="0"/>
              <a:t>result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convenient way for the </a:t>
            </a:r>
            <a:r>
              <a:rPr lang="en-US" sz="2400" dirty="0" smtClean="0"/>
              <a:t>faculties (Admin) </a:t>
            </a:r>
            <a:r>
              <a:rPr lang="en-US" sz="2400" dirty="0"/>
              <a:t>to generate and manage database of questions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IN" sz="2400" dirty="0" smtClean="0"/>
              <a:t>Faculty </a:t>
            </a:r>
            <a:r>
              <a:rPr lang="en-IN" sz="2400" dirty="0" smtClean="0"/>
              <a:t>member (Admin) </a:t>
            </a:r>
            <a:r>
              <a:rPr lang="en-IN" sz="2400" dirty="0" smtClean="0"/>
              <a:t>can </a:t>
            </a:r>
            <a:r>
              <a:rPr lang="en-IN" sz="2400" dirty="0" smtClean="0"/>
              <a:t>also view result of the student.</a:t>
            </a:r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015"/>
            <a:ext cx="5572669" cy="4461428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6156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530" y="559678"/>
            <a:ext cx="5708469" cy="707419"/>
          </a:xfrm>
        </p:spPr>
        <p:txBody>
          <a:bodyPr numCol="1">
            <a:normAutofit/>
          </a:bodyPr>
          <a:lstStyle/>
          <a:p>
            <a:r>
              <a:rPr lang="en-IN" sz="2800" dirty="0"/>
              <a:t>MAIN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1530" y="3227388"/>
            <a:ext cx="5708470" cy="2967307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Login : Admin , Student</a:t>
            </a:r>
            <a:endParaRPr lang="en-IN" sz="2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Register : Student</a:t>
            </a:r>
            <a:endParaRPr lang="en-IN" sz="2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Attempt </a:t>
            </a:r>
            <a:r>
              <a:rPr lang="en-IN" sz="2400" dirty="0" smtClean="0"/>
              <a:t>Test : Student</a:t>
            </a:r>
            <a:endParaRPr lang="en-IN" sz="2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View </a:t>
            </a:r>
            <a:r>
              <a:rPr lang="en-IN" sz="2400" dirty="0" smtClean="0"/>
              <a:t>Result : Admin, Student</a:t>
            </a:r>
            <a:endParaRPr lang="en-IN" sz="2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Manage </a:t>
            </a:r>
            <a:r>
              <a:rPr lang="en-IN" sz="2400" dirty="0" smtClean="0"/>
              <a:t>Questions : Admin</a:t>
            </a:r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721530" y="2704011"/>
            <a:ext cx="6470470" cy="12155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USECASES</a:t>
            </a:r>
            <a:endParaRPr lang="en-IN" sz="2800" dirty="0"/>
          </a:p>
        </p:txBody>
      </p:sp>
      <p:pic>
        <p:nvPicPr>
          <p:cNvPr id="1027" name="Picture 3" descr="use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398"/>
            <a:ext cx="5181600" cy="45911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721530" y="1267097"/>
            <a:ext cx="6470470" cy="196029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Student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Faculty member (Admin)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21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Structure of the database/ file system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68880"/>
            <a:ext cx="10667998" cy="37553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‘.</a:t>
            </a:r>
            <a:r>
              <a:rPr lang="en-US" sz="2400" dirty="0" err="1" smtClean="0"/>
              <a:t>dat</a:t>
            </a:r>
            <a:r>
              <a:rPr lang="en-US" sz="2400" dirty="0" smtClean="0"/>
              <a:t>’ files to create the database of students and questions.</a:t>
            </a:r>
          </a:p>
          <a:p>
            <a:r>
              <a:rPr lang="en-US" sz="2400" dirty="0" smtClean="0"/>
              <a:t>Students database : STUDENT.DAT</a:t>
            </a:r>
          </a:p>
          <a:p>
            <a:r>
              <a:rPr lang="en-US" sz="2400" dirty="0" smtClean="0"/>
              <a:t>Questions database : 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200" dirty="0" smtClean="0"/>
              <a:t>ENGLISH_QUES.DAT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200" dirty="0" smtClean="0"/>
              <a:t>PHYSICS_QUES.DAT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200" dirty="0" smtClean="0"/>
              <a:t>CHEMISTRY_QUES.DAT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200" dirty="0" smtClean="0"/>
              <a:t>MATHS_QUES.DAT</a:t>
            </a:r>
          </a:p>
        </p:txBody>
      </p:sp>
    </p:spTree>
    <p:extLst>
      <p:ext uri="{BB962C8B-B14F-4D97-AF65-F5344CB8AC3E}">
        <p14:creationId xmlns:p14="http://schemas.microsoft.com/office/powerpoint/2010/main" val="40441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3473" y="172764"/>
            <a:ext cx="11496595" cy="914400"/>
          </a:xfrm>
        </p:spPr>
        <p:txBody>
          <a:bodyPr>
            <a:noAutofit/>
          </a:bodyPr>
          <a:lstStyle/>
          <a:p>
            <a:r>
              <a:rPr lang="en-IN" sz="3600" dirty="0" smtClean="0"/>
              <a:t>Things that could not be implemented</a:t>
            </a:r>
            <a:endParaRPr lang="en-IN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3473" y="1139797"/>
            <a:ext cx="11496594" cy="1755648"/>
          </a:xfrm>
        </p:spPr>
        <p:txBody>
          <a:bodyPr>
            <a:normAutofit/>
          </a:bodyPr>
          <a:lstStyle/>
          <a:p>
            <a:r>
              <a:rPr lang="en-IN" sz="2200" dirty="0" smtClean="0"/>
              <a:t>Time constraint while attempting test.</a:t>
            </a:r>
          </a:p>
          <a:p>
            <a:r>
              <a:rPr lang="en-IN" sz="2200" dirty="0" smtClean="0"/>
              <a:t>Deleting question from the database by the faculty member (Admin).</a:t>
            </a:r>
            <a:endParaRPr lang="en-IN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3472" y="2781554"/>
            <a:ext cx="11496595" cy="914400"/>
          </a:xfrm>
        </p:spPr>
        <p:txBody>
          <a:bodyPr>
            <a:noAutofit/>
          </a:bodyPr>
          <a:lstStyle/>
          <a:p>
            <a:r>
              <a:rPr lang="en-IN" sz="3600" dirty="0" smtClean="0"/>
              <a:t>Additional Features Implemented</a:t>
            </a:r>
            <a:endParaRPr lang="en-IN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3473" y="3839027"/>
            <a:ext cx="11496594" cy="1755648"/>
          </a:xfrm>
        </p:spPr>
        <p:txBody>
          <a:bodyPr>
            <a:normAutofit/>
          </a:bodyPr>
          <a:lstStyle/>
          <a:p>
            <a:r>
              <a:rPr lang="en-IN" sz="2200" dirty="0" smtClean="0"/>
              <a:t>Faculty member (Admin) can edit student details.</a:t>
            </a:r>
          </a:p>
          <a:p>
            <a:r>
              <a:rPr lang="en-IN" sz="2200" dirty="0" smtClean="0"/>
              <a:t>He can edit number of questions to be asked for test and marks assigned to a question.</a:t>
            </a:r>
          </a:p>
          <a:p>
            <a:r>
              <a:rPr lang="en-IN" sz="2200" dirty="0" smtClean="0"/>
              <a:t>Assigning rank</a:t>
            </a:r>
          </a:p>
          <a:p>
            <a:endParaRPr lang="en-IN" sz="2200" dirty="0" smtClean="0"/>
          </a:p>
          <a:p>
            <a:endParaRPr lang="en-IN" sz="22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88571" y="6181659"/>
            <a:ext cx="5991497" cy="53949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8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1020697" cy="52453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Statistics of unit and system testing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802674"/>
            <a:ext cx="10667999" cy="46044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test cases were identified to check the </a:t>
            </a:r>
            <a:r>
              <a:rPr lang="en-US" sz="2400" dirty="0" smtClean="0"/>
              <a:t>following : 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400" dirty="0"/>
              <a:t>F</a:t>
            </a:r>
            <a:r>
              <a:rPr lang="en-US" sz="2400" dirty="0" smtClean="0"/>
              <a:t>unctionalities </a:t>
            </a:r>
            <a:r>
              <a:rPr lang="en-US" sz="2400" dirty="0" smtClean="0"/>
              <a:t>of the </a:t>
            </a:r>
            <a:r>
              <a:rPr lang="en-US" sz="2400" dirty="0" smtClean="0"/>
              <a:t>software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400" dirty="0"/>
              <a:t>W</a:t>
            </a:r>
            <a:r>
              <a:rPr lang="en-US" sz="2400" dirty="0" smtClean="0"/>
              <a:t>hether </a:t>
            </a:r>
            <a:r>
              <a:rPr lang="en-US" sz="2400" dirty="0" smtClean="0"/>
              <a:t>exceptions are handled properly or </a:t>
            </a:r>
            <a:r>
              <a:rPr lang="en-US" sz="2400" dirty="0" smtClean="0"/>
              <a:t>not</a:t>
            </a:r>
          </a:p>
          <a:p>
            <a:pPr marL="1316736" lvl="2" indent="-4572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Whether any automated tools were used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Any test cases missed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Any other points related to testing you want to highlight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2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 smtClean="0"/>
              <a:t>Testing</a:t>
            </a:r>
            <a:endParaRPr lang="en-US" sz="5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Hostel Expenditure Planning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691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7258594" cy="4952492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List of Use cases tested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763486"/>
            <a:ext cx="10667998" cy="446073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42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the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many functions tested</a:t>
            </a:r>
          </a:p>
          <a:p>
            <a:r>
              <a:rPr lang="en-US" dirty="0"/>
              <a:t> </a:t>
            </a:r>
            <a:r>
              <a:rPr lang="en-US" dirty="0" smtClean="0"/>
              <a:t>How many functions were correct, how many were incorrect</a:t>
            </a:r>
          </a:p>
          <a:p>
            <a:r>
              <a:rPr lang="en-US" dirty="0"/>
              <a:t> </a:t>
            </a:r>
            <a:r>
              <a:rPr lang="en-US" dirty="0" smtClean="0"/>
              <a:t>Any problem that you wanted to highlight that the dev team has missed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273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734</TotalTime>
  <Words>257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Corbel</vt:lpstr>
      <vt:lpstr>Headlines</vt:lpstr>
      <vt:lpstr>OBJECTIVE EXAM</vt:lpstr>
      <vt:lpstr>Key Features</vt:lpstr>
      <vt:lpstr>Design</vt:lpstr>
      <vt:lpstr>Structure of the database/ file system</vt:lpstr>
      <vt:lpstr>PowerPoint Presentation</vt:lpstr>
      <vt:lpstr>Statistics of unit and system testing</vt:lpstr>
      <vt:lpstr>Testing</vt:lpstr>
      <vt:lpstr>List of Use cases tested</vt:lpstr>
      <vt:lpstr>Statistics of the test cases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Patel</dc:creator>
  <cp:lastModifiedBy>Shreya Patel</cp:lastModifiedBy>
  <cp:revision>19</cp:revision>
  <dcterms:created xsi:type="dcterms:W3CDTF">2018-04-22T11:57:01Z</dcterms:created>
  <dcterms:modified xsi:type="dcterms:W3CDTF">2018-04-23T23:04:48Z</dcterms:modified>
</cp:coreProperties>
</file>