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206"/>
    <a:srgbClr val="00CC00"/>
    <a:srgbClr val="003300"/>
    <a:srgbClr val="0D4507"/>
    <a:srgbClr val="2AD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A0C52-A024-400A-9373-7F33677B19F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F216-AA9D-4AB9-80F1-13D40FBD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43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7F216-AA9D-4AB9-80F1-13D40FBD4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34D9-A74B-EF80-40E2-E9001F17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8F9B0-1E10-8FFD-EFAC-041A283E3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1FF5-B271-AE72-4E5D-3186580A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672B-DF39-BEBC-FBBC-5935F94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FA1E-F8DA-7699-2A81-B3270AE6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199-0212-A1C7-ED2C-5AF3FB4C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4BF2A-EF2E-BC47-DEC8-F94FE9810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43FF-2FBA-54AF-77A3-0EA500F0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7998-E041-D02F-6260-216B8877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1C88-03CB-7690-7C56-43D5E1F5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13EED-132D-B30E-849F-26107AEC0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01D01-1FF3-9FCF-E8B6-E80E6B8B9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D96B-3F45-FB33-D7EB-E6EBE2F9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2F05-4CA2-AE1A-04DE-10620B51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BFB2-3645-8704-209C-CD722D50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5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187E-ECCC-7E68-DFFC-05A37EC8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D1F2-317B-97B7-CADA-960EAE3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8DA7-CE47-97FE-DAFF-62CF2E1A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5D7A-5A0E-5201-7C97-D00EED0D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93D7-2AFF-D092-D96F-96327EEE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951-1E9D-9632-0B19-B60ABA7A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28ED-8CA8-F126-946F-0AC60DD2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5D37-DB7F-2471-60FD-E584733D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C661-8D84-932B-75B2-BFF7C28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AF0B-E752-F8F8-9B2D-5916101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1289-9274-9177-DFD8-39D91370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6F51-7659-4D74-A8AA-600CF7F64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919E-CDBD-ABD5-C4DD-F64F2EE0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9BAA5-33E7-C85B-37EA-CCDFB761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9D17-FD01-B036-AD5E-E90337D9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D04F-AC3D-D880-AC27-14259715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C141-768E-800A-195A-71010DD6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06ECB-4A16-2304-0FED-BA6948F9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3E5A-8854-C412-0E06-26987A42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A9E1A-BBD8-3399-C77B-7B35F598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2D3A1-3018-C81D-8A40-35C217BF6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3F870-860F-E74D-F1DA-31E1465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F3DB0-ECB2-3248-D096-CD3606F2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44FB0-8BFC-A3A8-2380-554B277E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869-F477-227D-2726-96E07793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8FFE4-99FA-72C4-9950-C686475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8EA6-FBE3-B15D-9729-2B7C789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14F49-F7C2-F27F-9B81-17A4F4F7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9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221E3-8256-24D3-D8EE-D5C3ABC8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C1C7A-5AD7-47A7-C365-37E8E302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A5B4-86FD-1793-BE60-F8FE015F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CAD1-C213-D490-CD8C-D3C6E6F3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6B3A-A888-6E37-B081-A3198C12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0897-832C-60C4-7A89-E3CB78F7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8DDB4-7028-EDE4-8A69-C0A7A1E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6987-50A2-02A5-B863-4E552981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1DCA-44F4-A3AB-FC73-7DF3AF01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B9BD-F45C-A412-48A3-2B388B22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BC48F-39F5-F21E-9FC4-5F3DCA68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4A20-B18C-2DCB-F400-05CDD5EA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DB36-4C73-A1C7-2296-019CB8C1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5DA8-F4FC-92D6-3EEF-93384D4C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F02C-6821-D949-F299-FBDCBA70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0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DDF1B-6D27-6AEE-79AA-505CA026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2B78-84F0-29F2-7795-ADA7F200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6E1D-363F-4DFB-B36D-90F99A90D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F392-7116-4734-B0F7-4F337BC68C6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72C2-FC81-FA20-A9F3-072A419F5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F0C6-D2B6-3FB0-BDDA-9E71BC4A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6CAC-7A22-4B04-BD59-5ECB2EDC6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8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C009B5C-4E6C-872B-58CC-609E2EE6B32E}"/>
              </a:ext>
            </a:extLst>
          </p:cNvPr>
          <p:cNvGrpSpPr/>
          <p:nvPr/>
        </p:nvGrpSpPr>
        <p:grpSpPr>
          <a:xfrm>
            <a:off x="-87087" y="-4112"/>
            <a:ext cx="12279086" cy="6862112"/>
            <a:chOff x="-87087" y="-4112"/>
            <a:chExt cx="12279086" cy="6862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E9BFE5-BCA5-A69C-CEF6-C2FE1D5150F0}"/>
                </a:ext>
              </a:extLst>
            </p:cNvPr>
            <p:cNvSpPr/>
            <p:nvPr/>
          </p:nvSpPr>
          <p:spPr>
            <a:xfrm>
              <a:off x="-87086" y="0"/>
              <a:ext cx="12279085" cy="685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77F502-1A79-6BDD-97CF-39CCB4DD4A63}"/>
                </a:ext>
              </a:extLst>
            </p:cNvPr>
            <p:cNvSpPr/>
            <p:nvPr/>
          </p:nvSpPr>
          <p:spPr>
            <a:xfrm>
              <a:off x="-87087" y="-4112"/>
              <a:ext cx="12279085" cy="881618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BF9A2D-B78E-A34C-38D5-D174A604A907}"/>
                </a:ext>
              </a:extLst>
            </p:cNvPr>
            <p:cNvSpPr/>
            <p:nvPr/>
          </p:nvSpPr>
          <p:spPr>
            <a:xfrm>
              <a:off x="6188529" y="1024620"/>
              <a:ext cx="5817982" cy="2872463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02EB47-F0DD-DFDA-9BC2-4EAE90155DB4}"/>
                </a:ext>
              </a:extLst>
            </p:cNvPr>
            <p:cNvSpPr/>
            <p:nvPr/>
          </p:nvSpPr>
          <p:spPr>
            <a:xfrm>
              <a:off x="6188529" y="3985534"/>
              <a:ext cx="5817982" cy="2784017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42DD973-C969-BB42-0C58-51D2BCE3359F}"/>
                </a:ext>
              </a:extLst>
            </p:cNvPr>
            <p:cNvSpPr/>
            <p:nvPr/>
          </p:nvSpPr>
          <p:spPr>
            <a:xfrm>
              <a:off x="103631" y="1024621"/>
              <a:ext cx="5867184" cy="5744930"/>
            </a:xfrm>
            <a:prstGeom prst="roundRect">
              <a:avLst/>
            </a:prstGeom>
            <a:solidFill>
              <a:schemeClr val="tx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61BABF8-D706-8355-6A9E-37E57AF30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31" y="88449"/>
              <a:ext cx="619804" cy="619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5431F5-88EC-68CC-8507-9FBDDB74430F}"/>
                </a:ext>
              </a:extLst>
            </p:cNvPr>
            <p:cNvSpPr txBox="1"/>
            <p:nvPr/>
          </p:nvSpPr>
          <p:spPr>
            <a:xfrm>
              <a:off x="723435" y="88449"/>
              <a:ext cx="4051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>
                  <a:solidFill>
                    <a:schemeClr val="bg1"/>
                  </a:solidFill>
                </a:rPr>
                <a:t>Spotify Music Analysis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799AAC-3FDF-9936-6C15-9C102EE277A2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3" y="1765300"/>
              <a:ext cx="5829192" cy="0"/>
            </a:xfrm>
            <a:prstGeom prst="line">
              <a:avLst/>
            </a:prstGeom>
            <a:ln w="28575">
              <a:solidFill>
                <a:srgbClr val="2ADD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the music note symbol is shown in black and white">
              <a:extLst>
                <a:ext uri="{FF2B5EF4-FFF2-40B4-BE49-F238E27FC236}">
                  <a16:creationId xmlns:a16="http://schemas.microsoft.com/office/drawing/2014/main" id="{3E1D308C-7FD5-A3B2-27DE-3431BB434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494" y="1247845"/>
              <a:ext cx="374454" cy="37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lack radio app icon Fm Radio Icon Black, Radio Icon Aesthetic, Samsung Icons, Radio Logo, Radio Icon, App Icon Aesthetic, Wallpaper And Icons, Playlist Covers Photos, Black App">
              <a:extLst>
                <a:ext uri="{FF2B5EF4-FFF2-40B4-BE49-F238E27FC236}">
                  <a16:creationId xmlns:a16="http://schemas.microsoft.com/office/drawing/2014/main" id="{65861ABE-ADB7-22BE-4131-EF0A14D1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06" y="1140086"/>
              <a:ext cx="498150" cy="49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verage Icon Vector Art, Icons, and Graphics for Free Download">
              <a:extLst>
                <a:ext uri="{FF2B5EF4-FFF2-40B4-BE49-F238E27FC236}">
                  <a16:creationId xmlns:a16="http://schemas.microsoft.com/office/drawing/2014/main" id="{C09A2C60-3D95-7B43-B961-1B87FF7E1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763" y="1310706"/>
              <a:ext cx="279824" cy="24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801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yadav</dc:creator>
  <cp:lastModifiedBy>saksham yadav</cp:lastModifiedBy>
  <cp:revision>3</cp:revision>
  <dcterms:created xsi:type="dcterms:W3CDTF">2025-06-23T12:58:40Z</dcterms:created>
  <dcterms:modified xsi:type="dcterms:W3CDTF">2025-06-23T15:15:15Z</dcterms:modified>
</cp:coreProperties>
</file>