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i="1">
                <a:solidFill>
                  <a:srgbClr val="800080"/>
                </a:solidFill>
              </a:defRPr>
            </a:pPr>
            <a:r>
              <a:t>A Python Django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an Inventory Management System built using Python and Django. It helps in managing products, stock levels, and transactions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Authentication and Authorization</a:t>
            </a:r>
          </a:p>
          <a:p>
            <a:r>
              <a:t>2. Add, Update, and Delete Inventory Items</a:t>
            </a:r>
          </a:p>
          <a:p>
            <a:r>
              <a:t>3. Real-Time Stock Tracking</a:t>
            </a:r>
          </a:p>
          <a:p>
            <a:r>
              <a:t>4. Reporting and Data Export</a:t>
            </a:r>
          </a:p>
          <a:p>
            <a:r>
              <a:t>5. Dashboard with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solidFill>
            <a:srgbClr val="87CE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System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36576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Database</a:t>
            </a:r>
          </a:p>
        </p:txBody>
      </p:sp>
      <p:sp>
        <p:nvSpPr>
          <p:cNvPr id="4" name="Cloud 3"/>
          <p:cNvSpPr/>
          <p:nvPr/>
        </p:nvSpPr>
        <p:spPr>
          <a:xfrm>
            <a:off x="6400800" y="4150360"/>
            <a:ext cx="1828800" cy="1371600"/>
          </a:xfrm>
          <a:prstGeom prst="cloud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Server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02455" y="2743200"/>
            <a:ext cx="2369820" cy="17030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E4C4"/>
            </a:gs>
            <a:gs pos="100000">
              <a:srgbClr val="FF8C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Django Framework</a:t>
            </a:r>
          </a:p>
          <a:p>
            <a:r>
              <a:t>- SQLite Database</a:t>
            </a:r>
          </a:p>
          <a:p>
            <a:r>
              <a:t>- HTML, CSS, JavaScript (Frontend)</a:t>
            </a:r>
          </a:p>
          <a:p>
            <a:r>
              <a:t>- Bootstrap for Responsive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457200" y="1371600"/>
            <a:ext cx="7772400" cy="0"/>
          </a:xfrm>
          <a:prstGeom prst="lineInv">
            <a:avLst/>
          </a:prstGeom>
          <a:ln>
            <a:solidFill>
              <a:srgbClr val="FF45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Content Placeholder 5" descr="EnStock - Home - Brave 16-12-2024 09_37_25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70050"/>
            <a:ext cx="4177030" cy="2226310"/>
          </a:xfrm>
          <a:prstGeom prst="rect">
            <a:avLst/>
          </a:prstGeom>
        </p:spPr>
      </p:pic>
      <p:pic>
        <p:nvPicPr>
          <p:cNvPr id="7" name="Picture 6" descr="EnStock - Home - Brave 16-12-2024 09_37_40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8" name="Picture 7" descr="EnStock - Home - Brave 16-12-2024 09_38_0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9" name="Picture 8" descr="EnStock - Home - Brave 16-12-2024 09_38_14 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10" name="Picture 9" descr="EnStock - Home - Brave 16-12-2024 09_38_27 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11" name="Picture 10" descr="EnStock - Home - Brave 16-12-2024 09_38_31 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12" name="Picture 11" descr="EnStock - Home - Brave 16-12-2024 09_38_40 A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13" name="Picture 12" descr="EnStock - Home - Brave 16-12-2024 09_38_46 A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665" y="1670050"/>
            <a:ext cx="4056380" cy="2162175"/>
          </a:xfrm>
          <a:prstGeom prst="rect">
            <a:avLst/>
          </a:prstGeom>
        </p:spPr>
      </p:pic>
      <p:pic>
        <p:nvPicPr>
          <p:cNvPr id="14" name="Picture 13" descr="EnStock - Home - Brave 16-12-2024 09_37_40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84320"/>
            <a:ext cx="4180840" cy="2457450"/>
          </a:xfrm>
          <a:prstGeom prst="rect">
            <a:avLst/>
          </a:prstGeom>
        </p:spPr>
      </p:pic>
      <p:pic>
        <p:nvPicPr>
          <p:cNvPr id="15" name="Picture 14" descr="EnStock - Home - Brave 16-12-2024 09_38_0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65" y="4084320"/>
            <a:ext cx="4056380" cy="2465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Inventory Management System built using Django simplifies the tracking and management of inventory.</a:t>
            </a:r>
          </a:p>
          <a:p>
            <a:r>
              <a:t>It is scalable, efficient, and user-friendly.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Presentation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Inventory Management System</vt:lpstr>
      <vt:lpstr>Introduction</vt:lpstr>
      <vt:lpstr>Features</vt:lpstr>
      <vt:lpstr>PowerPoint 演示文稿</vt:lpstr>
      <vt:lpstr>Technologies Used</vt:lpstr>
      <vt:lpstr>Demo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SAKS J</cp:lastModifiedBy>
  <cp:revision>2</cp:revision>
  <dcterms:created xsi:type="dcterms:W3CDTF">2013-01-27T09:14:00Z</dcterms:created>
  <dcterms:modified xsi:type="dcterms:W3CDTF">2024-12-16T04:29:28Z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6F8B169B2D9F4C57AFB72BEF6CF4E0E2_12</vt:lpwstr>
  </property>
  <property fmtid="{D5CDD505-2E9C-101B-9397-08002B2CF9AE}" pid="3" name="KSOProductBuildVer">
    <vt:lpwstr>1033-12.2.0.18639</vt:lpwstr>
  </property>
</Properties>
</file>