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7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9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5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5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4332-B4DA-44CD-BD3D-AE237691641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EAD3-10B4-457B-8584-E3DD5AC8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03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70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95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91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93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94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6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45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49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70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dilip</dc:creator>
  <cp:lastModifiedBy>dilip</cp:lastModifiedBy>
  <cp:revision>2</cp:revision>
  <dcterms:created xsi:type="dcterms:W3CDTF">2016-03-01T18:58:24Z</dcterms:created>
  <dcterms:modified xsi:type="dcterms:W3CDTF">2016-03-01T19:08:34Z</dcterms:modified>
</cp:coreProperties>
</file>