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BF3-7B43-41B2-AF75-DCB5F2DD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DF6B9-85B8-45D2-BEDE-31594D5E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1AA7-D607-4AB1-862A-09083C0D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0683-1E56-4032-B266-D8B84961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1770-AB32-4468-A16D-350629F6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B774-F797-4524-BA9E-E298F0F0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5FFF-2689-4912-A24C-1C16C58C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041A-7D4B-450C-BEB0-1789ADFE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B835-B1EF-46D8-A499-9F32CF73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CAAD-FBE5-42AB-9E9C-75AD3F57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AF1EA-628C-4911-87EE-0AD5CA49E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5A55-D692-4071-A3BC-CC01ADB2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7E3B-DEFB-4DE2-8265-C050C3CF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D075-6447-4184-824F-5E281CE1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361C-0302-4F64-82CA-047239A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9E4C-8673-4984-9030-AB88B152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D868-F8CB-4AD5-9228-415A8572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B0B5-2889-4CE3-ABB0-EA0DC47F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E2ED-260E-4229-9EA1-DB2DD3D9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B436-4595-463D-9E5E-80372B8B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959D-F008-4A70-9F21-3D62CB7D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CE2F-038C-41A7-9A96-A6FB265B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E38A-8A01-4C12-87EF-879EE7EA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312D-BEA2-48E7-B4DE-24A1982D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AAA4-22CC-463D-8A9C-1238854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A8C9-2612-470E-BCAF-3345FC69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3C9-76A1-4692-889A-63169A37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279A7-B1F1-4539-A711-1618EE72A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8BC9-1507-4D2B-8E65-650C2F38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C836-3AD7-420E-B75B-6EAC342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092A-9265-4570-B326-379A6071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5976-058D-433B-A024-3C72EC73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717D-C3AD-4DA8-A7F6-7FC7C520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7047-58C8-4C8B-B513-D12B6099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23107-A8B8-49B0-A5DE-1967720E4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92B1-F0D1-4CB9-BA88-5F9434B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A89A-224F-4BD6-A1C5-A1CBE1E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A8BB7-1EFA-4081-9303-B1953DC9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01620-EEBF-4116-8D8A-724F53BB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EB7-7587-442F-AF72-B9C5343D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9E910-2F6F-437F-802C-8C6FD439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F90B-F0DC-4111-B23A-9D3FE05B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BB7C-54C5-45C5-9B4F-33B01BF2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48FA7-12D2-4E87-BF54-F74999E9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89137-9E60-416D-953E-806216DF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0CA4A-2481-488E-AD5E-C4271DAA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E122-F926-4C91-80F5-CF43115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FE93-D5CC-4DE7-8AD8-87A1BF2B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0E4EE-DA37-4085-B440-C86F43C9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3BB51-9325-403A-B0CA-6C57C6A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3E937-1CF7-4D6E-BAB6-3575FC39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E5959-5996-4395-82E4-93BDA75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FCFB-9396-4B9A-92EB-E4C2FEF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F98CD-2178-486E-95B0-CE676A41C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AF0D9-0D28-4BE2-A1B2-0E0EE80A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F5207-AA2D-40A9-B4E7-487820B7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0A24-B702-4AB8-BAE5-7F403C0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061E-0CB1-4D31-BCFB-2A0D8AD4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9B109-271E-4EB5-9A80-76ABCAE5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97DF-DCE3-4026-B3B7-678C931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B9F8-C1B5-42B5-898C-22F9C640B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48A5-F98B-42EE-88C6-8A7F8CB2BD5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E293-492A-4F07-8D78-F36CE07C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0C25-0DDE-4B1D-84BA-B1BCBE70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D4B8-A50A-4296-9893-5B516ACE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CRYPTO ARITHMATIC</a:t>
            </a:r>
          </a:p>
        </p:txBody>
      </p:sp>
    </p:spTree>
    <p:extLst>
      <p:ext uri="{BB962C8B-B14F-4D97-AF65-F5344CB8AC3E}">
        <p14:creationId xmlns:p14="http://schemas.microsoft.com/office/powerpoint/2010/main" val="269770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Multiplication:</a:t>
            </a:r>
          </a:p>
          <a:p>
            <a:r>
              <a:rPr lang="en-US" b="1" dirty="0"/>
              <a:t>Rule 1 : If A * A  = _ A, then A = 1,5,6</a:t>
            </a:r>
          </a:p>
          <a:p>
            <a:r>
              <a:rPr lang="en-US" b="1" dirty="0"/>
              <a:t>Rule 2 : If A  *  B  =  _ A then </a:t>
            </a:r>
          </a:p>
          <a:p>
            <a:r>
              <a:rPr lang="en-US" b="1" dirty="0"/>
              <a:t>Case 1 : A = 5,  B = 3,7,9 or vice versa</a:t>
            </a:r>
          </a:p>
          <a:p>
            <a:r>
              <a:rPr lang="en-US" b="1" dirty="0"/>
              <a:t>Case 2 : A = 6,  B =  2,4,8 or vice versa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5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	A  P   D  </a:t>
            </a:r>
          </a:p>
          <a:p>
            <a:pPr marL="0" indent="0">
              <a:buNone/>
            </a:pPr>
            <a:r>
              <a:rPr lang="en-US" b="1" dirty="0"/>
              <a:t>     X      A   D</a:t>
            </a:r>
          </a:p>
          <a:p>
            <a:pPr marL="0" indent="0">
              <a:buNone/>
            </a:pPr>
            <a:r>
              <a:rPr lang="en-US" b="1" dirty="0"/>
              <a:t>     -----------</a:t>
            </a:r>
          </a:p>
          <a:p>
            <a:pPr marL="0" indent="0">
              <a:buNone/>
            </a:pPr>
            <a:r>
              <a:rPr lang="en-US" b="1" dirty="0"/>
              <a:t>       R P  A  D</a:t>
            </a:r>
          </a:p>
          <a:p>
            <a:pPr marL="0" indent="0">
              <a:buNone/>
            </a:pPr>
            <a:r>
              <a:rPr lang="en-US" b="1" dirty="0"/>
              <a:t>   D </a:t>
            </a:r>
            <a:r>
              <a:rPr lang="en-US" b="1" dirty="0" err="1"/>
              <a:t>D</a:t>
            </a:r>
            <a:r>
              <a:rPr lang="en-US" b="1" dirty="0"/>
              <a:t> C  D </a:t>
            </a:r>
          </a:p>
          <a:p>
            <a:pPr marL="0" indent="0">
              <a:buNone/>
            </a:pPr>
            <a:r>
              <a:rPr lang="en-US" b="1" dirty="0"/>
              <a:t>--------------</a:t>
            </a:r>
          </a:p>
          <a:p>
            <a:pPr marL="0" indent="0">
              <a:buNone/>
            </a:pPr>
            <a:r>
              <a:rPr lang="en-US" b="1" dirty="0"/>
              <a:t>  D  P  C  E  D</a:t>
            </a:r>
          </a:p>
        </p:txBody>
      </p:sp>
    </p:spTree>
    <p:extLst>
      <p:ext uri="{BB962C8B-B14F-4D97-AF65-F5344CB8AC3E}">
        <p14:creationId xmlns:p14="http://schemas.microsoft.com/office/powerpoint/2010/main" val="1591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Instructions for Crypt arithmetic Problems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/>
              <a:t>Alphabets can take up only one distinct value.</a:t>
            </a:r>
          </a:p>
          <a:p>
            <a:pPr lvl="0"/>
            <a:r>
              <a:rPr lang="en-US" b="1" dirty="0"/>
              <a:t>Alphabets can only take up values between 0-9.</a:t>
            </a:r>
          </a:p>
          <a:p>
            <a:pPr lvl="0"/>
            <a:r>
              <a:rPr lang="en-US" b="1" dirty="0"/>
              <a:t>Decoded numbers can’t begin with 0, for example, 0813.</a:t>
            </a:r>
          </a:p>
          <a:p>
            <a:pPr lvl="0"/>
            <a:r>
              <a:rPr lang="en-US" b="1" dirty="0"/>
              <a:t>Problems are </a:t>
            </a:r>
            <a:r>
              <a:rPr lang="en-US" b="1" dirty="0" err="1"/>
              <a:t>uni</a:t>
            </a:r>
            <a:r>
              <a:rPr lang="en-US" b="1" dirty="0"/>
              <a:t>- </a:t>
            </a:r>
            <a:r>
              <a:rPr lang="en-US" b="1" dirty="0" err="1"/>
              <a:t>solutional</a:t>
            </a:r>
            <a:r>
              <a:rPr lang="en-US" b="1" dirty="0"/>
              <a:t>.</a:t>
            </a:r>
          </a:p>
          <a:p>
            <a:pPr lvl="0"/>
            <a:r>
              <a:rPr lang="en-US" b="1" dirty="0"/>
              <a:t>19 is the max value with a carryover for two one-digit number in the same column addition</a:t>
            </a:r>
          </a:p>
          <a:p>
            <a:pPr lvl="0"/>
            <a:r>
              <a:rPr lang="en-US" b="1" dirty="0"/>
              <a:t>Carryover can only be 1 for addition problems</a:t>
            </a:r>
          </a:p>
        </p:txBody>
      </p:sp>
    </p:spTree>
    <p:extLst>
      <p:ext uri="{BB962C8B-B14F-4D97-AF65-F5344CB8AC3E}">
        <p14:creationId xmlns:p14="http://schemas.microsoft.com/office/powerpoint/2010/main" val="19872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Rule  1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If A + B = A then the possible value of</a:t>
            </a:r>
          </a:p>
          <a:p>
            <a:pPr marL="0" indent="0">
              <a:buNone/>
            </a:pPr>
            <a:r>
              <a:rPr lang="en-US" b="1" dirty="0"/>
              <a:t>B = 0 (no carry)</a:t>
            </a:r>
          </a:p>
          <a:p>
            <a:pPr marL="0" indent="0">
              <a:buNone/>
            </a:pPr>
            <a:r>
              <a:rPr lang="en-US" b="1" dirty="0"/>
              <a:t>B = 9 (As 1 carry from the previous step)</a:t>
            </a:r>
          </a:p>
          <a:p>
            <a:pPr marL="0" indent="0">
              <a:buNone/>
            </a:pPr>
            <a:r>
              <a:rPr lang="en-US" b="1" dirty="0"/>
              <a:t>Example for B = 0				Example for B = 9</a:t>
            </a:r>
          </a:p>
          <a:p>
            <a:pPr marL="0" indent="0">
              <a:buNone/>
            </a:pPr>
            <a:r>
              <a:rPr lang="en-US" b="1" dirty="0"/>
              <a:t>        5  6 						                      1</a:t>
            </a:r>
          </a:p>
          <a:p>
            <a:pPr marL="0" indent="0">
              <a:buNone/>
            </a:pPr>
            <a:r>
              <a:rPr lang="en-US" b="1" dirty="0"/>
              <a:t>      + 0  2                                                                                      5  6</a:t>
            </a:r>
          </a:p>
          <a:p>
            <a:pPr marL="0" indent="0">
              <a:buNone/>
            </a:pPr>
            <a:r>
              <a:rPr lang="en-US" b="1" dirty="0"/>
              <a:t>     -------                                                                                       9   7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5  8                                                                                     -------</a:t>
            </a:r>
          </a:p>
          <a:p>
            <a:pPr marL="0" indent="0">
              <a:buNone/>
            </a:pPr>
            <a:r>
              <a:rPr lang="en-US" b="1" dirty="0"/>
              <a:t>						                     							                     1  5   3	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9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	A                                     </a:t>
            </a:r>
            <a:r>
              <a:rPr lang="en-US" b="1" dirty="0" err="1"/>
              <a:t>A</a:t>
            </a:r>
            <a:r>
              <a:rPr lang="en-US" b="1" dirty="0"/>
              <a:t>   B</a:t>
            </a:r>
          </a:p>
          <a:p>
            <a:pPr marL="0" indent="0">
              <a:buNone/>
            </a:pPr>
            <a:r>
              <a:rPr lang="en-US" b="1" dirty="0"/>
              <a:t>	       +	B                                    +     C</a:t>
            </a:r>
          </a:p>
          <a:p>
            <a:pPr marL="0" indent="0">
              <a:buNone/>
            </a:pPr>
            <a:r>
              <a:rPr lang="en-US" b="1" dirty="0"/>
              <a:t>	     --------                          --------------</a:t>
            </a:r>
          </a:p>
          <a:p>
            <a:pPr marL="0" indent="0">
              <a:buNone/>
            </a:pPr>
            <a:r>
              <a:rPr lang="en-US" b="1" dirty="0"/>
              <a:t>                 C   D                               C    F    G</a:t>
            </a:r>
          </a:p>
        </p:txBody>
      </p:sp>
    </p:spTree>
    <p:extLst>
      <p:ext uri="{BB962C8B-B14F-4D97-AF65-F5344CB8AC3E}">
        <p14:creationId xmlns:p14="http://schemas.microsoft.com/office/powerpoint/2010/main" val="380439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</a:t>
            </a:r>
            <a:r>
              <a:rPr lang="en-US" b="1" dirty="0"/>
              <a:t>T   O </a:t>
            </a:r>
          </a:p>
          <a:p>
            <a:pPr marL="0" lvl="0" indent="0">
              <a:buNone/>
            </a:pPr>
            <a:r>
              <a:rPr lang="en-US" b="1" dirty="0"/>
              <a:t>       + G  O</a:t>
            </a:r>
          </a:p>
          <a:p>
            <a:pPr marL="0" indent="0">
              <a:buNone/>
            </a:pPr>
            <a:r>
              <a:rPr lang="en-US" b="1" dirty="0"/>
              <a:t>      O U   T	</a:t>
            </a:r>
          </a:p>
          <a:p>
            <a:pPr marL="0" lvl="0" indent="0">
              <a:buNone/>
            </a:pPr>
            <a:r>
              <a:rPr lang="en-US" sz="2400" b="1" dirty="0"/>
              <a:t>Find the value of O  +   U   +  T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8088"/>
              </p:ext>
            </p:extLst>
          </p:nvPr>
        </p:nvGraphicFramePr>
        <p:xfrm>
          <a:off x="7772400" y="1143000"/>
          <a:ext cx="990600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9600" y="22098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5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	T   H   I   S</a:t>
            </a:r>
          </a:p>
          <a:p>
            <a:pPr marL="0" indent="0">
              <a:buNone/>
            </a:pPr>
            <a:r>
              <a:rPr lang="en-US" b="1" dirty="0"/>
              <a:t>                 +   I   S</a:t>
            </a:r>
          </a:p>
          <a:p>
            <a:pPr marL="0" indent="0">
              <a:buNone/>
            </a:pPr>
            <a:r>
              <a:rPr lang="en-US" b="1" dirty="0"/>
              <a:t>	H   E   R   E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37717"/>
              </p:ext>
            </p:extLst>
          </p:nvPr>
        </p:nvGraphicFramePr>
        <p:xfrm>
          <a:off x="7772400" y="1143000"/>
          <a:ext cx="990600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219200" y="25908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	Y  O  U  R 					</a:t>
            </a:r>
          </a:p>
          <a:p>
            <a:pPr marL="0" indent="0">
              <a:buNone/>
            </a:pPr>
            <a:r>
              <a:rPr lang="en-US" b="1" dirty="0"/>
              <a:t>	+ Y   O  U</a:t>
            </a:r>
          </a:p>
          <a:p>
            <a:pPr marL="0" indent="0">
              <a:buNone/>
            </a:pPr>
            <a:r>
              <a:rPr lang="en-US" b="1" dirty="0"/>
              <a:t>      H  E  A   R  T</a:t>
            </a:r>
          </a:p>
          <a:p>
            <a:pPr marL="0" indent="0">
              <a:buNone/>
            </a:pPr>
            <a:r>
              <a:rPr lang="en-US" sz="2400" b="1" dirty="0"/>
              <a:t>Where 0 = 4, Find the value of other alphabets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76902"/>
              </p:ext>
            </p:extLst>
          </p:nvPr>
        </p:nvGraphicFramePr>
        <p:xfrm>
          <a:off x="7924800" y="838200"/>
          <a:ext cx="990600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200" y="16002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593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     U  S   </a:t>
            </a:r>
            <a:r>
              <a:rPr lang="en-US" b="1" dirty="0" err="1"/>
              <a:t>S</a:t>
            </a:r>
            <a:r>
              <a:rPr lang="en-US" b="1" dirty="0"/>
              <a:t>   R</a:t>
            </a:r>
          </a:p>
          <a:p>
            <a:pPr marL="0" indent="0">
              <a:buNone/>
            </a:pPr>
            <a:r>
              <a:rPr lang="en-US" b="1" dirty="0"/>
              <a:t>+       U  S   A</a:t>
            </a:r>
          </a:p>
          <a:p>
            <a:pPr marL="0" indent="0">
              <a:buNone/>
            </a:pPr>
            <a:r>
              <a:rPr lang="en-US" b="1" dirty="0"/>
              <a:t>P  E  A   C   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37717"/>
              </p:ext>
            </p:extLst>
          </p:nvPr>
        </p:nvGraphicFramePr>
        <p:xfrm>
          <a:off x="7772400" y="1143000"/>
          <a:ext cx="990600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81000" y="17526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lvl="0"/>
            <a:r>
              <a:rPr lang="en-US" sz="2400" b="1" dirty="0"/>
              <a:t>H  E  R  E  =   C   O  M  E   S  -   S  H  E        </a:t>
            </a:r>
          </a:p>
          <a:p>
            <a:pPr marL="0" lvl="0" indent="0">
              <a:buNone/>
            </a:pPr>
            <a:r>
              <a:rPr lang="en-US" b="1" dirty="0"/>
              <a:t>	where S = 8</a:t>
            </a:r>
          </a:p>
          <a:p>
            <a:pPr marL="0" lvl="0" indent="0">
              <a:buNone/>
            </a:pPr>
            <a:r>
              <a:rPr lang="en-US" b="1" dirty="0"/>
              <a:t>	H  E  R  E</a:t>
            </a:r>
          </a:p>
          <a:p>
            <a:pPr marL="0" lvl="0" indent="0">
              <a:buNone/>
            </a:pPr>
            <a:r>
              <a:rPr lang="en-US" b="1" dirty="0"/>
              <a:t>	 + S  H  E</a:t>
            </a:r>
          </a:p>
          <a:p>
            <a:pPr marL="0" lvl="0" indent="0">
              <a:buNone/>
            </a:pPr>
            <a:r>
              <a:rPr lang="en-US" b="1" dirty="0"/>
              <a:t>     C  O  M  E  S</a:t>
            </a:r>
          </a:p>
          <a:p>
            <a:pPr lvl="0"/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37717"/>
              </p:ext>
            </p:extLst>
          </p:nvPr>
        </p:nvGraphicFramePr>
        <p:xfrm>
          <a:off x="7772400" y="1143000"/>
          <a:ext cx="990600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62000" y="26670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437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CRYPTO ARITHMATIC</vt:lpstr>
      <vt:lpstr>   Instructions for Crypt arithmetic Problems </vt:lpstr>
      <vt:lpstr>  Rule  1  </vt:lpstr>
      <vt:lpstr>Rule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ARITHMATIC</dc:title>
  <dc:creator>DELL</dc:creator>
  <cp:lastModifiedBy>Ashish Antil</cp:lastModifiedBy>
  <cp:revision>20</cp:revision>
  <dcterms:created xsi:type="dcterms:W3CDTF">2021-07-24T11:52:12Z</dcterms:created>
  <dcterms:modified xsi:type="dcterms:W3CDTF">2022-03-26T04:25:06Z</dcterms:modified>
</cp:coreProperties>
</file>