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rgbClr val="0070C0"/>
                </a:solidFill>
              </a:rPr>
              <a:t>Fraud Transaction Detection using AI and Blockchain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Securing the Future of Digital Transactions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00B050"/>
                </a:solidFill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Traditional banking systems rely on paper or basic digital logs.</a:t>
            </a:r>
          </a:p>
          <a:p>
            <a:r>
              <a:t>These records can be easily tampered with.</a:t>
            </a:r>
          </a:p>
          <a:p>
            <a:r>
              <a:t>Fraudulent transactions can be manipulated to appear valid.</a:t>
            </a:r>
          </a:p>
        </p:txBody>
      </p:sp>
      <p:pic>
        <p:nvPicPr>
          <p:cNvPr id="4" name="Picture 3" descr="file-M82UhX7bBc788ZygXTF3D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120322"/>
            <a:ext cx="22860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C000"/>
                </a:solidFill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AI to detect fraud and non-fraud transactions.</a:t>
            </a:r>
          </a:p>
          <a:p>
            <a:r>
              <a:t>Store only non-fraudulent transactions on a tamper-proof blockchain.</a:t>
            </a:r>
          </a:p>
          <a:p>
            <a:r>
              <a:t>Ensure integrity and transparency in financial records.</a:t>
            </a:r>
          </a:p>
        </p:txBody>
      </p:sp>
      <p:pic>
        <p:nvPicPr>
          <p:cNvPr id="4" name="Picture 3" descr="file-3wgLJ3odjCb76hixcGnKZ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5120322"/>
            <a:ext cx="22860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C00000"/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Train a machine learning model using Random Forest Classifier.</a:t>
            </a:r>
          </a:p>
          <a:p>
            <a:r>
              <a:t>Data features include: Profession, Income, Card Details, Transaction Amount, Fraud Label.</a:t>
            </a:r>
          </a:p>
          <a:p>
            <a:r>
              <a:t>Fraud detection based on transaction amount and income.</a:t>
            </a:r>
          </a:p>
          <a:p>
            <a:r>
              <a:t>Store non-fraud data to blockchain.</a:t>
            </a:r>
          </a:p>
        </p:txBody>
      </p:sp>
      <p:pic>
        <p:nvPicPr>
          <p:cNvPr id="4" name="Picture 3" descr="file-5ejyADBBwVLDodPdNEZnH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74320"/>
            <a:ext cx="22860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7030A0"/>
                </a:solidFill>
              </a:rPr>
              <a:t>Blockchain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Smart contract written in Solidity to store data.</a:t>
            </a:r>
          </a:p>
          <a:p>
            <a:r>
              <a:t>Used Ganache for local blockchain, Metamask for wallet interaction, Truffle for deployment.</a:t>
            </a:r>
          </a:p>
          <a:p>
            <a:r>
              <a:t>Once stored, data is immutable and transparent.</a:t>
            </a:r>
          </a:p>
        </p:txBody>
      </p:sp>
      <p:pic>
        <p:nvPicPr>
          <p:cNvPr id="4" name="Picture 3" descr="file-PeV8Ke6zPPEr3Zj4TK9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65" y="5120322"/>
            <a:ext cx="22860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0070C0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</a:t>
            </a:r>
          </a:p>
          <a:p>
            <a:r>
              <a:t>Random Forest Classifier</a:t>
            </a:r>
          </a:p>
          <a:p>
            <a:r>
              <a:t>Flask API</a:t>
            </a:r>
          </a:p>
          <a:p>
            <a:r>
              <a:t>Postman</a:t>
            </a:r>
          </a:p>
          <a:p>
            <a:r>
              <a:t>Ganache</a:t>
            </a:r>
          </a:p>
          <a:p>
            <a:r>
              <a:t>Metamask</a:t>
            </a:r>
          </a:p>
          <a:p>
            <a:r>
              <a:t>Truffle</a:t>
            </a:r>
          </a:p>
          <a:p>
            <a:r>
              <a:t>Solidity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00B05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Real-time fraud detection.</a:t>
            </a:r>
          </a:p>
          <a:p>
            <a:r>
              <a:t>Secure and transparent transaction records.</a:t>
            </a:r>
          </a:p>
          <a:p>
            <a:r>
              <a:t>Tamper-proof storage of non-fraudulent data.</a:t>
            </a:r>
          </a:p>
          <a:p>
            <a:r>
              <a:t>Builds trust in digital payments.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C000"/>
                </a:solidFill>
              </a:rPr>
              <a:t>Demo Snapshots</a:t>
            </a:r>
          </a:p>
        </p:txBody>
      </p:sp>
      <p:pic>
        <p:nvPicPr>
          <p:cNvPr id="4" name="Picture 3" descr="file-45365JLvCNyEwfAem9vs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840480" cy="2286000"/>
          </a:xfrm>
          <a:prstGeom prst="rect">
            <a:avLst/>
          </a:prstGeom>
        </p:spPr>
      </p:pic>
      <p:pic>
        <p:nvPicPr>
          <p:cNvPr id="5" name="Picture 4" descr="file-TZz3RUnqHLtgKoMZWpjv8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371600"/>
            <a:ext cx="3840480" cy="2286000"/>
          </a:xfrm>
          <a:prstGeom prst="rect">
            <a:avLst/>
          </a:prstGeom>
        </p:spPr>
      </p:pic>
      <p:pic>
        <p:nvPicPr>
          <p:cNvPr id="6" name="Picture 5" descr="file-Y8hjUyR3uM5QHBFsuRSsC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749039"/>
            <a:ext cx="5486400" cy="2103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 and Blockchain together enhance financial security.</a:t>
            </a:r>
          </a:p>
          <a:p>
            <a:r>
              <a:t>Our project ensures trustworthy transaction records.</a:t>
            </a:r>
          </a:p>
          <a:p>
            <a:r>
              <a:t>Future work: Expand dataset, improve model accuracy, and integrate with real bank APIs.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Fraud Transaction Detection using AI and Blockchain</vt:lpstr>
      <vt:lpstr>The Problem</vt:lpstr>
      <vt:lpstr>The Solution</vt:lpstr>
      <vt:lpstr>How It Works</vt:lpstr>
      <vt:lpstr>Blockchain Integration</vt:lpstr>
      <vt:lpstr>Technologies Used</vt:lpstr>
      <vt:lpstr>Benefits</vt:lpstr>
      <vt:lpstr>Demo Snapshots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 Detection using AI and Blockchain</dc:title>
  <dc:subject/>
  <dc:creator/>
  <cp:keywords/>
  <dc:description>generated using python-pptx</dc:description>
  <cp:lastModifiedBy>kushagra maheshwari</cp:lastModifiedBy>
  <cp:revision>2</cp:revision>
  <dcterms:created xsi:type="dcterms:W3CDTF">2013-01-27T09:14:16Z</dcterms:created>
  <dcterms:modified xsi:type="dcterms:W3CDTF">2025-04-06T12:23:02Z</dcterms:modified>
  <cp:category/>
</cp:coreProperties>
</file>