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/>
    <p:restoredTop sz="94934"/>
  </p:normalViewPr>
  <p:slideViewPr>
    <p:cSldViewPr snapToGrid="0" snapToObjects="1">
      <p:cViewPr>
        <p:scale>
          <a:sx n="60" d="100"/>
          <a:sy n="60" d="100"/>
        </p:scale>
        <p:origin x="429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wenhu.chen/Documents/ICLR19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Training</a:t>
            </a:r>
            <a:r>
              <a:rPr lang="en-US" sz="2400" baseline="0"/>
              <a:t> Loss Curve for ResNet18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85839402736686"/>
          <c:y val="0.115684433728674"/>
          <c:w val="0.935181161696929"/>
          <c:h val="0.59701388764559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Classification Loss (\eta=1)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Sheet1!$A$2:$A$116</c:f>
              <c:numCache>
                <c:formatCode>General</c:formatCode>
                <c:ptCount val="115"/>
                <c:pt idx="0">
                  <c:v>1.976</c:v>
                </c:pt>
                <c:pt idx="1">
                  <c:v>1.597</c:v>
                </c:pt>
                <c:pt idx="2">
                  <c:v>1.361</c:v>
                </c:pt>
                <c:pt idx="3">
                  <c:v>1.229</c:v>
                </c:pt>
                <c:pt idx="4">
                  <c:v>1.111</c:v>
                </c:pt>
                <c:pt idx="5">
                  <c:v>1.044</c:v>
                </c:pt>
                <c:pt idx="6">
                  <c:v>0.995</c:v>
                </c:pt>
                <c:pt idx="7">
                  <c:v>0.939</c:v>
                </c:pt>
                <c:pt idx="8">
                  <c:v>0.905</c:v>
                </c:pt>
                <c:pt idx="9">
                  <c:v>0.869</c:v>
                </c:pt>
                <c:pt idx="10">
                  <c:v>0.834</c:v>
                </c:pt>
                <c:pt idx="11">
                  <c:v>0.804</c:v>
                </c:pt>
                <c:pt idx="12">
                  <c:v>0.775</c:v>
                </c:pt>
                <c:pt idx="13">
                  <c:v>0.746</c:v>
                </c:pt>
                <c:pt idx="14">
                  <c:v>0.72</c:v>
                </c:pt>
                <c:pt idx="15">
                  <c:v>0.687</c:v>
                </c:pt>
                <c:pt idx="16">
                  <c:v>0.649</c:v>
                </c:pt>
                <c:pt idx="17">
                  <c:v>0.618</c:v>
                </c:pt>
                <c:pt idx="18">
                  <c:v>0.609</c:v>
                </c:pt>
                <c:pt idx="19">
                  <c:v>0.585</c:v>
                </c:pt>
                <c:pt idx="20">
                  <c:v>0.58</c:v>
                </c:pt>
                <c:pt idx="21">
                  <c:v>0.569</c:v>
                </c:pt>
                <c:pt idx="22">
                  <c:v>0.562</c:v>
                </c:pt>
                <c:pt idx="23">
                  <c:v>0.548</c:v>
                </c:pt>
                <c:pt idx="24">
                  <c:v>0.537</c:v>
                </c:pt>
                <c:pt idx="25">
                  <c:v>0.527</c:v>
                </c:pt>
                <c:pt idx="26">
                  <c:v>0.516</c:v>
                </c:pt>
                <c:pt idx="27">
                  <c:v>0.505</c:v>
                </c:pt>
                <c:pt idx="28">
                  <c:v>0.504</c:v>
                </c:pt>
                <c:pt idx="29">
                  <c:v>0.493</c:v>
                </c:pt>
                <c:pt idx="30">
                  <c:v>0.482</c:v>
                </c:pt>
                <c:pt idx="31">
                  <c:v>0.483</c:v>
                </c:pt>
                <c:pt idx="32">
                  <c:v>0.466</c:v>
                </c:pt>
                <c:pt idx="33">
                  <c:v>0.467</c:v>
                </c:pt>
                <c:pt idx="34">
                  <c:v>0.461</c:v>
                </c:pt>
                <c:pt idx="35">
                  <c:v>0.444</c:v>
                </c:pt>
                <c:pt idx="36">
                  <c:v>0.441</c:v>
                </c:pt>
                <c:pt idx="37">
                  <c:v>0.434</c:v>
                </c:pt>
                <c:pt idx="38">
                  <c:v>0.347</c:v>
                </c:pt>
                <c:pt idx="39">
                  <c:v>0.297</c:v>
                </c:pt>
                <c:pt idx="40">
                  <c:v>0.281</c:v>
                </c:pt>
                <c:pt idx="41">
                  <c:v>0.269</c:v>
                </c:pt>
                <c:pt idx="42">
                  <c:v>0.263</c:v>
                </c:pt>
                <c:pt idx="43">
                  <c:v>0.255</c:v>
                </c:pt>
                <c:pt idx="44">
                  <c:v>0.246</c:v>
                </c:pt>
                <c:pt idx="45">
                  <c:v>0.244</c:v>
                </c:pt>
                <c:pt idx="46">
                  <c:v>0.245</c:v>
                </c:pt>
                <c:pt idx="47">
                  <c:v>0.238</c:v>
                </c:pt>
                <c:pt idx="48">
                  <c:v>0.23</c:v>
                </c:pt>
                <c:pt idx="49">
                  <c:v>0.232</c:v>
                </c:pt>
                <c:pt idx="50">
                  <c:v>0.233</c:v>
                </c:pt>
                <c:pt idx="51">
                  <c:v>0.229</c:v>
                </c:pt>
                <c:pt idx="52">
                  <c:v>0.225</c:v>
                </c:pt>
                <c:pt idx="53">
                  <c:v>0.226</c:v>
                </c:pt>
                <c:pt idx="54">
                  <c:v>0.219</c:v>
                </c:pt>
                <c:pt idx="55">
                  <c:v>0.214</c:v>
                </c:pt>
                <c:pt idx="56">
                  <c:v>0.217</c:v>
                </c:pt>
                <c:pt idx="57">
                  <c:v>0.215</c:v>
                </c:pt>
                <c:pt idx="58">
                  <c:v>0.207</c:v>
                </c:pt>
                <c:pt idx="59">
                  <c:v>0.203</c:v>
                </c:pt>
                <c:pt idx="60">
                  <c:v>0.207</c:v>
                </c:pt>
                <c:pt idx="61">
                  <c:v>0.202</c:v>
                </c:pt>
                <c:pt idx="62">
                  <c:v>0.194</c:v>
                </c:pt>
                <c:pt idx="63">
                  <c:v>0.193</c:v>
                </c:pt>
                <c:pt idx="64">
                  <c:v>0.194</c:v>
                </c:pt>
                <c:pt idx="65">
                  <c:v>0.192</c:v>
                </c:pt>
                <c:pt idx="66">
                  <c:v>0.193</c:v>
                </c:pt>
                <c:pt idx="67">
                  <c:v>0.19</c:v>
                </c:pt>
                <c:pt idx="68">
                  <c:v>0.187</c:v>
                </c:pt>
                <c:pt idx="69">
                  <c:v>0.19</c:v>
                </c:pt>
                <c:pt idx="70">
                  <c:v>0.187</c:v>
                </c:pt>
                <c:pt idx="71">
                  <c:v>0.184</c:v>
                </c:pt>
                <c:pt idx="72">
                  <c:v>0.181</c:v>
                </c:pt>
                <c:pt idx="73">
                  <c:v>0.185</c:v>
                </c:pt>
                <c:pt idx="74">
                  <c:v>0.179</c:v>
                </c:pt>
                <c:pt idx="75">
                  <c:v>0.179</c:v>
                </c:pt>
                <c:pt idx="76">
                  <c:v>0.175</c:v>
                </c:pt>
                <c:pt idx="77">
                  <c:v>0.183</c:v>
                </c:pt>
                <c:pt idx="78">
                  <c:v>0.16</c:v>
                </c:pt>
                <c:pt idx="79">
                  <c:v>0.135</c:v>
                </c:pt>
                <c:pt idx="80">
                  <c:v>0.131</c:v>
                </c:pt>
                <c:pt idx="81">
                  <c:v>0.129</c:v>
                </c:pt>
                <c:pt idx="82">
                  <c:v>0.13</c:v>
                </c:pt>
                <c:pt idx="83">
                  <c:v>0.125</c:v>
                </c:pt>
                <c:pt idx="84">
                  <c:v>0.129</c:v>
                </c:pt>
                <c:pt idx="85">
                  <c:v>0.124</c:v>
                </c:pt>
                <c:pt idx="86">
                  <c:v>0.12</c:v>
                </c:pt>
                <c:pt idx="87">
                  <c:v>0.122</c:v>
                </c:pt>
                <c:pt idx="88">
                  <c:v>0.118</c:v>
                </c:pt>
                <c:pt idx="89">
                  <c:v>0.117</c:v>
                </c:pt>
                <c:pt idx="90">
                  <c:v>0.116</c:v>
                </c:pt>
                <c:pt idx="91">
                  <c:v>0.116</c:v>
                </c:pt>
                <c:pt idx="92">
                  <c:v>0.112</c:v>
                </c:pt>
                <c:pt idx="93">
                  <c:v>0.113</c:v>
                </c:pt>
                <c:pt idx="94">
                  <c:v>0.115</c:v>
                </c:pt>
                <c:pt idx="95">
                  <c:v>0.11</c:v>
                </c:pt>
                <c:pt idx="96">
                  <c:v>0.111</c:v>
                </c:pt>
                <c:pt idx="97">
                  <c:v>0.114</c:v>
                </c:pt>
                <c:pt idx="98">
                  <c:v>0.108</c:v>
                </c:pt>
                <c:pt idx="99">
                  <c:v>0.108</c:v>
                </c:pt>
                <c:pt idx="100">
                  <c:v>0.111</c:v>
                </c:pt>
                <c:pt idx="101">
                  <c:v>0.109</c:v>
                </c:pt>
                <c:pt idx="102">
                  <c:v>0.111</c:v>
                </c:pt>
                <c:pt idx="103">
                  <c:v>0.108</c:v>
                </c:pt>
                <c:pt idx="104">
                  <c:v>0.105</c:v>
                </c:pt>
                <c:pt idx="105">
                  <c:v>0.107</c:v>
                </c:pt>
                <c:pt idx="106">
                  <c:v>0.105</c:v>
                </c:pt>
                <c:pt idx="107">
                  <c:v>0.104</c:v>
                </c:pt>
                <c:pt idx="108">
                  <c:v>0.106</c:v>
                </c:pt>
                <c:pt idx="109">
                  <c:v>0.104</c:v>
                </c:pt>
                <c:pt idx="110">
                  <c:v>0.106</c:v>
                </c:pt>
                <c:pt idx="111">
                  <c:v>0.101</c:v>
                </c:pt>
                <c:pt idx="112">
                  <c:v>0.101</c:v>
                </c:pt>
                <c:pt idx="113">
                  <c:v>0.102</c:v>
                </c:pt>
                <c:pt idx="114">
                  <c:v>0.099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KL Loss (\eta=1)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Sheet1!$B$2:$B$116</c:f>
              <c:numCache>
                <c:formatCode>General</c:formatCode>
                <c:ptCount val="115"/>
                <c:pt idx="0">
                  <c:v>0.1004</c:v>
                </c:pt>
                <c:pt idx="1">
                  <c:v>0.16</c:v>
                </c:pt>
                <c:pt idx="2">
                  <c:v>0.165</c:v>
                </c:pt>
                <c:pt idx="3">
                  <c:v>0.1688</c:v>
                </c:pt>
                <c:pt idx="4">
                  <c:v>0.1671</c:v>
                </c:pt>
                <c:pt idx="5">
                  <c:v>0.167</c:v>
                </c:pt>
                <c:pt idx="6">
                  <c:v>0.1666</c:v>
                </c:pt>
                <c:pt idx="7">
                  <c:v>0.1653</c:v>
                </c:pt>
                <c:pt idx="8">
                  <c:v>0.1644</c:v>
                </c:pt>
                <c:pt idx="9">
                  <c:v>0.1652</c:v>
                </c:pt>
                <c:pt idx="10">
                  <c:v>0.1598</c:v>
                </c:pt>
                <c:pt idx="11">
                  <c:v>0.1513</c:v>
                </c:pt>
                <c:pt idx="12">
                  <c:v>0.1482</c:v>
                </c:pt>
                <c:pt idx="13">
                  <c:v>0.1437</c:v>
                </c:pt>
                <c:pt idx="14">
                  <c:v>0.1397</c:v>
                </c:pt>
                <c:pt idx="15">
                  <c:v>0.1337</c:v>
                </c:pt>
                <c:pt idx="16">
                  <c:v>0.1273</c:v>
                </c:pt>
                <c:pt idx="17">
                  <c:v>0.1239</c:v>
                </c:pt>
                <c:pt idx="18">
                  <c:v>0.1205</c:v>
                </c:pt>
                <c:pt idx="19">
                  <c:v>0.1181</c:v>
                </c:pt>
                <c:pt idx="20">
                  <c:v>0.1164</c:v>
                </c:pt>
                <c:pt idx="21">
                  <c:v>0.1159</c:v>
                </c:pt>
                <c:pt idx="22">
                  <c:v>0.1148</c:v>
                </c:pt>
                <c:pt idx="23">
                  <c:v>0.1112</c:v>
                </c:pt>
                <c:pt idx="24">
                  <c:v>0.1104</c:v>
                </c:pt>
                <c:pt idx="25">
                  <c:v>0.1088</c:v>
                </c:pt>
                <c:pt idx="26">
                  <c:v>0.106</c:v>
                </c:pt>
                <c:pt idx="27">
                  <c:v>0.1045</c:v>
                </c:pt>
                <c:pt idx="28">
                  <c:v>0.1037</c:v>
                </c:pt>
                <c:pt idx="29">
                  <c:v>0.1028</c:v>
                </c:pt>
                <c:pt idx="30">
                  <c:v>0.1014</c:v>
                </c:pt>
                <c:pt idx="31">
                  <c:v>0.099</c:v>
                </c:pt>
                <c:pt idx="32">
                  <c:v>0.0978</c:v>
                </c:pt>
                <c:pt idx="33">
                  <c:v>0.0985</c:v>
                </c:pt>
                <c:pt idx="34">
                  <c:v>0.097</c:v>
                </c:pt>
                <c:pt idx="35">
                  <c:v>0.0952</c:v>
                </c:pt>
                <c:pt idx="36">
                  <c:v>0.093</c:v>
                </c:pt>
                <c:pt idx="37">
                  <c:v>0.092</c:v>
                </c:pt>
                <c:pt idx="38">
                  <c:v>0.0747</c:v>
                </c:pt>
                <c:pt idx="39">
                  <c:v>0.0676</c:v>
                </c:pt>
                <c:pt idx="40">
                  <c:v>0.0643</c:v>
                </c:pt>
                <c:pt idx="41">
                  <c:v>0.0621</c:v>
                </c:pt>
                <c:pt idx="42">
                  <c:v>0.0609</c:v>
                </c:pt>
                <c:pt idx="43">
                  <c:v>0.0605</c:v>
                </c:pt>
                <c:pt idx="44">
                  <c:v>0.0552</c:v>
                </c:pt>
                <c:pt idx="45">
                  <c:v>0.0573</c:v>
                </c:pt>
                <c:pt idx="46">
                  <c:v>0.0552</c:v>
                </c:pt>
                <c:pt idx="47">
                  <c:v>0.0543</c:v>
                </c:pt>
                <c:pt idx="48">
                  <c:v>0.0535</c:v>
                </c:pt>
                <c:pt idx="49">
                  <c:v>0.0539</c:v>
                </c:pt>
                <c:pt idx="50">
                  <c:v>0.0547</c:v>
                </c:pt>
                <c:pt idx="51">
                  <c:v>0.0538</c:v>
                </c:pt>
                <c:pt idx="52">
                  <c:v>0.0522</c:v>
                </c:pt>
                <c:pt idx="53">
                  <c:v>0.0523</c:v>
                </c:pt>
                <c:pt idx="54">
                  <c:v>0.0511</c:v>
                </c:pt>
                <c:pt idx="55">
                  <c:v>0.0498</c:v>
                </c:pt>
                <c:pt idx="56">
                  <c:v>0.0518</c:v>
                </c:pt>
                <c:pt idx="57">
                  <c:v>0.0491</c:v>
                </c:pt>
                <c:pt idx="58">
                  <c:v>0.0496</c:v>
                </c:pt>
                <c:pt idx="59">
                  <c:v>0.048</c:v>
                </c:pt>
                <c:pt idx="60">
                  <c:v>0.0486</c:v>
                </c:pt>
                <c:pt idx="61">
                  <c:v>0.0481</c:v>
                </c:pt>
                <c:pt idx="62">
                  <c:v>0.0455</c:v>
                </c:pt>
                <c:pt idx="63">
                  <c:v>0.0469</c:v>
                </c:pt>
                <c:pt idx="64">
                  <c:v>0.0463</c:v>
                </c:pt>
                <c:pt idx="65">
                  <c:v>0.0448</c:v>
                </c:pt>
                <c:pt idx="66">
                  <c:v>0.0456</c:v>
                </c:pt>
                <c:pt idx="67">
                  <c:v>0.0457</c:v>
                </c:pt>
                <c:pt idx="68">
                  <c:v>0.0439</c:v>
                </c:pt>
                <c:pt idx="69">
                  <c:v>0.0454</c:v>
                </c:pt>
                <c:pt idx="70">
                  <c:v>0.0447</c:v>
                </c:pt>
                <c:pt idx="71">
                  <c:v>0.0442</c:v>
                </c:pt>
                <c:pt idx="72">
                  <c:v>0.0433</c:v>
                </c:pt>
                <c:pt idx="73">
                  <c:v>0.044</c:v>
                </c:pt>
                <c:pt idx="74">
                  <c:v>0.0424</c:v>
                </c:pt>
                <c:pt idx="75">
                  <c:v>0.0428</c:v>
                </c:pt>
                <c:pt idx="76">
                  <c:v>0.0421</c:v>
                </c:pt>
                <c:pt idx="77">
                  <c:v>0.0437</c:v>
                </c:pt>
                <c:pt idx="78">
                  <c:v>0.0371</c:v>
                </c:pt>
                <c:pt idx="79">
                  <c:v>0.0313</c:v>
                </c:pt>
                <c:pt idx="80">
                  <c:v>0.0316</c:v>
                </c:pt>
                <c:pt idx="81">
                  <c:v>0.0318</c:v>
                </c:pt>
                <c:pt idx="82">
                  <c:v>0.0324</c:v>
                </c:pt>
                <c:pt idx="83">
                  <c:v>0.0311</c:v>
                </c:pt>
                <c:pt idx="84">
                  <c:v>0.0318</c:v>
                </c:pt>
                <c:pt idx="85">
                  <c:v>0.0308</c:v>
                </c:pt>
                <c:pt idx="86">
                  <c:v>0.0298</c:v>
                </c:pt>
                <c:pt idx="87">
                  <c:v>0.0311</c:v>
                </c:pt>
                <c:pt idx="88">
                  <c:v>0.0287</c:v>
                </c:pt>
                <c:pt idx="89">
                  <c:v>0.0295</c:v>
                </c:pt>
                <c:pt idx="90">
                  <c:v>0.0294</c:v>
                </c:pt>
                <c:pt idx="91">
                  <c:v>0.0286</c:v>
                </c:pt>
                <c:pt idx="92">
                  <c:v>0.0282</c:v>
                </c:pt>
                <c:pt idx="93">
                  <c:v>0.0284</c:v>
                </c:pt>
                <c:pt idx="94">
                  <c:v>0.0289</c:v>
                </c:pt>
                <c:pt idx="95">
                  <c:v>0.0271</c:v>
                </c:pt>
                <c:pt idx="96">
                  <c:v>0.0284</c:v>
                </c:pt>
                <c:pt idx="97">
                  <c:v>0.0287</c:v>
                </c:pt>
                <c:pt idx="98">
                  <c:v>0.027</c:v>
                </c:pt>
                <c:pt idx="99">
                  <c:v>0.0273</c:v>
                </c:pt>
                <c:pt idx="100">
                  <c:v>0.028</c:v>
                </c:pt>
                <c:pt idx="101">
                  <c:v>0.0281</c:v>
                </c:pt>
                <c:pt idx="102">
                  <c:v>0.0281</c:v>
                </c:pt>
                <c:pt idx="103">
                  <c:v>0.0271</c:v>
                </c:pt>
                <c:pt idx="104">
                  <c:v>0.0259</c:v>
                </c:pt>
                <c:pt idx="105">
                  <c:v>0.0264</c:v>
                </c:pt>
                <c:pt idx="106">
                  <c:v>0.026</c:v>
                </c:pt>
                <c:pt idx="107">
                  <c:v>0.0269</c:v>
                </c:pt>
                <c:pt idx="108">
                  <c:v>0.0264</c:v>
                </c:pt>
                <c:pt idx="109">
                  <c:v>0.0265</c:v>
                </c:pt>
                <c:pt idx="110">
                  <c:v>0.0269</c:v>
                </c:pt>
                <c:pt idx="111">
                  <c:v>0.0247</c:v>
                </c:pt>
                <c:pt idx="112">
                  <c:v>0.0251</c:v>
                </c:pt>
                <c:pt idx="113">
                  <c:v>0.0252</c:v>
                </c:pt>
                <c:pt idx="114">
                  <c:v>0.0252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Classification Loss (\eta=0.1)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Sheet1!$C$2:$C$116</c:f>
              <c:numCache>
                <c:formatCode>General</c:formatCode>
                <c:ptCount val="115"/>
                <c:pt idx="0">
                  <c:v>2.099</c:v>
                </c:pt>
                <c:pt idx="1">
                  <c:v>1.674</c:v>
                </c:pt>
                <c:pt idx="2">
                  <c:v>1.466</c:v>
                </c:pt>
                <c:pt idx="3">
                  <c:v>1.328</c:v>
                </c:pt>
                <c:pt idx="4">
                  <c:v>1.219</c:v>
                </c:pt>
                <c:pt idx="5">
                  <c:v>1.131</c:v>
                </c:pt>
                <c:pt idx="6">
                  <c:v>1.048</c:v>
                </c:pt>
                <c:pt idx="7">
                  <c:v>0.98</c:v>
                </c:pt>
                <c:pt idx="8">
                  <c:v>0.917</c:v>
                </c:pt>
                <c:pt idx="9">
                  <c:v>0.872</c:v>
                </c:pt>
                <c:pt idx="10">
                  <c:v>0.835</c:v>
                </c:pt>
                <c:pt idx="11">
                  <c:v>0.793</c:v>
                </c:pt>
                <c:pt idx="12">
                  <c:v>0.764</c:v>
                </c:pt>
                <c:pt idx="13">
                  <c:v>0.737</c:v>
                </c:pt>
                <c:pt idx="14">
                  <c:v>0.713</c:v>
                </c:pt>
                <c:pt idx="15">
                  <c:v>0.711</c:v>
                </c:pt>
                <c:pt idx="16">
                  <c:v>0.683</c:v>
                </c:pt>
                <c:pt idx="17">
                  <c:v>0.663</c:v>
                </c:pt>
                <c:pt idx="18">
                  <c:v>0.609</c:v>
                </c:pt>
                <c:pt idx="19">
                  <c:v>0.601</c:v>
                </c:pt>
                <c:pt idx="20">
                  <c:v>0.583</c:v>
                </c:pt>
                <c:pt idx="21">
                  <c:v>0.572</c:v>
                </c:pt>
                <c:pt idx="22">
                  <c:v>0.557</c:v>
                </c:pt>
                <c:pt idx="23">
                  <c:v>0.544</c:v>
                </c:pt>
                <c:pt idx="24">
                  <c:v>0.528</c:v>
                </c:pt>
                <c:pt idx="25">
                  <c:v>0.525</c:v>
                </c:pt>
                <c:pt idx="26">
                  <c:v>0.514</c:v>
                </c:pt>
                <c:pt idx="27">
                  <c:v>0.498</c:v>
                </c:pt>
                <c:pt idx="28">
                  <c:v>0.497</c:v>
                </c:pt>
                <c:pt idx="29">
                  <c:v>0.481</c:v>
                </c:pt>
                <c:pt idx="30">
                  <c:v>0.48</c:v>
                </c:pt>
                <c:pt idx="31">
                  <c:v>0.462</c:v>
                </c:pt>
                <c:pt idx="32">
                  <c:v>0.46</c:v>
                </c:pt>
                <c:pt idx="33">
                  <c:v>0.452</c:v>
                </c:pt>
                <c:pt idx="34">
                  <c:v>0.445</c:v>
                </c:pt>
                <c:pt idx="35">
                  <c:v>0.436</c:v>
                </c:pt>
                <c:pt idx="36">
                  <c:v>0.432</c:v>
                </c:pt>
                <c:pt idx="37">
                  <c:v>0.419</c:v>
                </c:pt>
                <c:pt idx="38">
                  <c:v>0.413</c:v>
                </c:pt>
                <c:pt idx="39">
                  <c:v>0.405</c:v>
                </c:pt>
                <c:pt idx="40">
                  <c:v>0.394</c:v>
                </c:pt>
                <c:pt idx="41">
                  <c:v>0.398</c:v>
                </c:pt>
                <c:pt idx="42">
                  <c:v>0.392</c:v>
                </c:pt>
                <c:pt idx="43">
                  <c:v>0.39</c:v>
                </c:pt>
                <c:pt idx="44">
                  <c:v>0.385</c:v>
                </c:pt>
                <c:pt idx="45">
                  <c:v>0.377</c:v>
                </c:pt>
                <c:pt idx="46">
                  <c:v>0.378</c:v>
                </c:pt>
                <c:pt idx="47">
                  <c:v>0.368</c:v>
                </c:pt>
                <c:pt idx="48">
                  <c:v>0.37</c:v>
                </c:pt>
                <c:pt idx="49">
                  <c:v>0.371</c:v>
                </c:pt>
                <c:pt idx="50">
                  <c:v>0.361</c:v>
                </c:pt>
                <c:pt idx="51">
                  <c:v>0.362</c:v>
                </c:pt>
                <c:pt idx="52">
                  <c:v>0.355</c:v>
                </c:pt>
                <c:pt idx="53">
                  <c:v>0.352</c:v>
                </c:pt>
                <c:pt idx="54">
                  <c:v>0.348</c:v>
                </c:pt>
                <c:pt idx="55">
                  <c:v>0.352</c:v>
                </c:pt>
                <c:pt idx="56">
                  <c:v>0.277</c:v>
                </c:pt>
                <c:pt idx="57">
                  <c:v>0.246</c:v>
                </c:pt>
                <c:pt idx="58">
                  <c:v>0.23</c:v>
                </c:pt>
                <c:pt idx="59">
                  <c:v>0.222</c:v>
                </c:pt>
                <c:pt idx="60">
                  <c:v>0.218</c:v>
                </c:pt>
                <c:pt idx="61">
                  <c:v>0.21</c:v>
                </c:pt>
                <c:pt idx="62">
                  <c:v>0.201</c:v>
                </c:pt>
                <c:pt idx="63">
                  <c:v>0.203</c:v>
                </c:pt>
                <c:pt idx="64">
                  <c:v>0.197</c:v>
                </c:pt>
                <c:pt idx="65">
                  <c:v>0.197</c:v>
                </c:pt>
                <c:pt idx="66">
                  <c:v>0.192</c:v>
                </c:pt>
                <c:pt idx="67">
                  <c:v>0.19</c:v>
                </c:pt>
                <c:pt idx="68">
                  <c:v>0.187</c:v>
                </c:pt>
                <c:pt idx="69">
                  <c:v>0.185</c:v>
                </c:pt>
                <c:pt idx="70">
                  <c:v>0.184</c:v>
                </c:pt>
                <c:pt idx="71">
                  <c:v>0.182</c:v>
                </c:pt>
                <c:pt idx="72">
                  <c:v>0.182</c:v>
                </c:pt>
                <c:pt idx="73">
                  <c:v>0.18</c:v>
                </c:pt>
                <c:pt idx="74">
                  <c:v>0.173</c:v>
                </c:pt>
                <c:pt idx="75">
                  <c:v>0.172</c:v>
                </c:pt>
                <c:pt idx="76">
                  <c:v>0.171</c:v>
                </c:pt>
                <c:pt idx="77">
                  <c:v>0.168</c:v>
                </c:pt>
                <c:pt idx="78">
                  <c:v>0.172</c:v>
                </c:pt>
                <c:pt idx="79">
                  <c:v>0.167</c:v>
                </c:pt>
                <c:pt idx="80">
                  <c:v>0.169</c:v>
                </c:pt>
                <c:pt idx="81">
                  <c:v>0.165</c:v>
                </c:pt>
                <c:pt idx="82">
                  <c:v>0.168</c:v>
                </c:pt>
                <c:pt idx="83">
                  <c:v>0.163</c:v>
                </c:pt>
                <c:pt idx="84">
                  <c:v>0.163</c:v>
                </c:pt>
                <c:pt idx="85">
                  <c:v>0.16</c:v>
                </c:pt>
                <c:pt idx="86">
                  <c:v>0.162</c:v>
                </c:pt>
                <c:pt idx="87">
                  <c:v>0.16</c:v>
                </c:pt>
                <c:pt idx="88">
                  <c:v>0.16</c:v>
                </c:pt>
                <c:pt idx="89">
                  <c:v>0.162</c:v>
                </c:pt>
                <c:pt idx="90">
                  <c:v>0.161</c:v>
                </c:pt>
                <c:pt idx="91">
                  <c:v>0.154</c:v>
                </c:pt>
                <c:pt idx="92">
                  <c:v>0.157</c:v>
                </c:pt>
                <c:pt idx="93">
                  <c:v>0.159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KL Loss (\eta=0.1)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Sheet1!$D$2:$D$116</c:f>
              <c:numCache>
                <c:formatCode>General</c:formatCode>
                <c:ptCount val="115"/>
                <c:pt idx="0">
                  <c:v>0.208</c:v>
                </c:pt>
                <c:pt idx="1">
                  <c:v>0.242</c:v>
                </c:pt>
                <c:pt idx="2">
                  <c:v>0.2378</c:v>
                </c:pt>
                <c:pt idx="3">
                  <c:v>0.2332</c:v>
                </c:pt>
                <c:pt idx="4">
                  <c:v>0.2251</c:v>
                </c:pt>
                <c:pt idx="5">
                  <c:v>0.2171</c:v>
                </c:pt>
                <c:pt idx="6">
                  <c:v>0.2094</c:v>
                </c:pt>
                <c:pt idx="7">
                  <c:v>0.2022</c:v>
                </c:pt>
                <c:pt idx="8">
                  <c:v>0.1938</c:v>
                </c:pt>
                <c:pt idx="9">
                  <c:v>0.1867</c:v>
                </c:pt>
                <c:pt idx="10">
                  <c:v>0.1786</c:v>
                </c:pt>
                <c:pt idx="11">
                  <c:v>0.1738</c:v>
                </c:pt>
                <c:pt idx="12">
                  <c:v>0.1676</c:v>
                </c:pt>
                <c:pt idx="13">
                  <c:v>0.1638</c:v>
                </c:pt>
                <c:pt idx="14">
                  <c:v>0.1613</c:v>
                </c:pt>
                <c:pt idx="15">
                  <c:v>0.158</c:v>
                </c:pt>
                <c:pt idx="16">
                  <c:v>0.1526</c:v>
                </c:pt>
                <c:pt idx="17">
                  <c:v>0.1499</c:v>
                </c:pt>
                <c:pt idx="18">
                  <c:v>0.1387</c:v>
                </c:pt>
                <c:pt idx="19">
                  <c:v>0.1365</c:v>
                </c:pt>
                <c:pt idx="20">
                  <c:v>0.1321</c:v>
                </c:pt>
                <c:pt idx="21">
                  <c:v>0.1312</c:v>
                </c:pt>
                <c:pt idx="22">
                  <c:v>0.1278</c:v>
                </c:pt>
                <c:pt idx="23">
                  <c:v>0.1251</c:v>
                </c:pt>
                <c:pt idx="24">
                  <c:v>0.1219</c:v>
                </c:pt>
                <c:pt idx="25">
                  <c:v>0.121</c:v>
                </c:pt>
                <c:pt idx="26">
                  <c:v>0.1185</c:v>
                </c:pt>
                <c:pt idx="27">
                  <c:v>0.1146</c:v>
                </c:pt>
                <c:pt idx="28">
                  <c:v>0.1142</c:v>
                </c:pt>
                <c:pt idx="29">
                  <c:v>0.112</c:v>
                </c:pt>
                <c:pt idx="30">
                  <c:v>0.1112</c:v>
                </c:pt>
                <c:pt idx="31">
                  <c:v>0.1057</c:v>
                </c:pt>
                <c:pt idx="32">
                  <c:v>0.1056</c:v>
                </c:pt>
                <c:pt idx="33">
                  <c:v>0.1047</c:v>
                </c:pt>
                <c:pt idx="34">
                  <c:v>0.1026</c:v>
                </c:pt>
                <c:pt idx="35">
                  <c:v>0.0997</c:v>
                </c:pt>
                <c:pt idx="36">
                  <c:v>0.0993</c:v>
                </c:pt>
                <c:pt idx="37">
                  <c:v>0.0955</c:v>
                </c:pt>
                <c:pt idx="38">
                  <c:v>0.0927</c:v>
                </c:pt>
                <c:pt idx="39">
                  <c:v>0.0926</c:v>
                </c:pt>
                <c:pt idx="40">
                  <c:v>0.0898</c:v>
                </c:pt>
                <c:pt idx="41">
                  <c:v>0.0898</c:v>
                </c:pt>
                <c:pt idx="42">
                  <c:v>0.0878</c:v>
                </c:pt>
                <c:pt idx="43">
                  <c:v>0.0885</c:v>
                </c:pt>
                <c:pt idx="44">
                  <c:v>0.0865</c:v>
                </c:pt>
                <c:pt idx="45">
                  <c:v>0.0843</c:v>
                </c:pt>
                <c:pt idx="46">
                  <c:v>0.0855</c:v>
                </c:pt>
                <c:pt idx="47">
                  <c:v>0.0828</c:v>
                </c:pt>
                <c:pt idx="48">
                  <c:v>0.0818</c:v>
                </c:pt>
                <c:pt idx="49">
                  <c:v>0.0822</c:v>
                </c:pt>
                <c:pt idx="50">
                  <c:v>0.0811</c:v>
                </c:pt>
                <c:pt idx="51">
                  <c:v>0.0798</c:v>
                </c:pt>
                <c:pt idx="52">
                  <c:v>0.0794</c:v>
                </c:pt>
                <c:pt idx="53">
                  <c:v>0.078</c:v>
                </c:pt>
                <c:pt idx="54">
                  <c:v>0.0776</c:v>
                </c:pt>
                <c:pt idx="55">
                  <c:v>0.0768</c:v>
                </c:pt>
                <c:pt idx="56">
                  <c:v>0.0573</c:v>
                </c:pt>
                <c:pt idx="57">
                  <c:v>0.0514</c:v>
                </c:pt>
                <c:pt idx="58">
                  <c:v>0.0483</c:v>
                </c:pt>
                <c:pt idx="59">
                  <c:v>0.0468</c:v>
                </c:pt>
                <c:pt idx="60">
                  <c:v>0.0459</c:v>
                </c:pt>
                <c:pt idx="61">
                  <c:v>0.0454</c:v>
                </c:pt>
                <c:pt idx="62">
                  <c:v>0.043</c:v>
                </c:pt>
                <c:pt idx="63">
                  <c:v>0.045</c:v>
                </c:pt>
                <c:pt idx="64">
                  <c:v>0.0426</c:v>
                </c:pt>
                <c:pt idx="65">
                  <c:v>0.0433</c:v>
                </c:pt>
                <c:pt idx="66">
                  <c:v>0.0419</c:v>
                </c:pt>
                <c:pt idx="67">
                  <c:v>0.0421</c:v>
                </c:pt>
                <c:pt idx="68">
                  <c:v>0.0413</c:v>
                </c:pt>
                <c:pt idx="69">
                  <c:v>0.0414</c:v>
                </c:pt>
                <c:pt idx="70">
                  <c:v>0.0405</c:v>
                </c:pt>
                <c:pt idx="71">
                  <c:v>0.0412</c:v>
                </c:pt>
                <c:pt idx="72">
                  <c:v>0.0404</c:v>
                </c:pt>
                <c:pt idx="73">
                  <c:v>0.0403</c:v>
                </c:pt>
                <c:pt idx="74">
                  <c:v>0.0385</c:v>
                </c:pt>
                <c:pt idx="75">
                  <c:v>0.0383</c:v>
                </c:pt>
                <c:pt idx="76">
                  <c:v>0.0377</c:v>
                </c:pt>
                <c:pt idx="77">
                  <c:v>0.0379</c:v>
                </c:pt>
                <c:pt idx="78">
                  <c:v>0.038</c:v>
                </c:pt>
                <c:pt idx="79">
                  <c:v>0.0374</c:v>
                </c:pt>
                <c:pt idx="80">
                  <c:v>0.0382</c:v>
                </c:pt>
                <c:pt idx="81">
                  <c:v>0.0368</c:v>
                </c:pt>
                <c:pt idx="82">
                  <c:v>0.0372</c:v>
                </c:pt>
                <c:pt idx="83">
                  <c:v>0.0366</c:v>
                </c:pt>
                <c:pt idx="84">
                  <c:v>0.0364</c:v>
                </c:pt>
                <c:pt idx="85">
                  <c:v>0.0355</c:v>
                </c:pt>
                <c:pt idx="86">
                  <c:v>0.0364</c:v>
                </c:pt>
                <c:pt idx="87">
                  <c:v>0.0361</c:v>
                </c:pt>
                <c:pt idx="88">
                  <c:v>0.0355</c:v>
                </c:pt>
                <c:pt idx="89">
                  <c:v>0.0357</c:v>
                </c:pt>
                <c:pt idx="90">
                  <c:v>0.0359</c:v>
                </c:pt>
                <c:pt idx="91">
                  <c:v>0.0345</c:v>
                </c:pt>
                <c:pt idx="92">
                  <c:v>0.0353</c:v>
                </c:pt>
                <c:pt idx="93">
                  <c:v>0.0354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Classification Loss (\eta=0.01)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Sheet1!$E$2:$E$116</c:f>
              <c:numCache>
                <c:formatCode>General</c:formatCode>
                <c:ptCount val="115"/>
                <c:pt idx="0">
                  <c:v>1.965</c:v>
                </c:pt>
                <c:pt idx="1">
                  <c:v>1.581</c:v>
                </c:pt>
                <c:pt idx="2">
                  <c:v>1.289</c:v>
                </c:pt>
                <c:pt idx="3">
                  <c:v>1.121</c:v>
                </c:pt>
                <c:pt idx="4">
                  <c:v>0.985</c:v>
                </c:pt>
                <c:pt idx="5">
                  <c:v>0.9</c:v>
                </c:pt>
                <c:pt idx="6">
                  <c:v>0.835</c:v>
                </c:pt>
                <c:pt idx="7">
                  <c:v>0.776</c:v>
                </c:pt>
                <c:pt idx="8">
                  <c:v>0.738</c:v>
                </c:pt>
                <c:pt idx="9">
                  <c:v>0.701</c:v>
                </c:pt>
                <c:pt idx="10">
                  <c:v>0.665</c:v>
                </c:pt>
                <c:pt idx="11">
                  <c:v>0.631</c:v>
                </c:pt>
                <c:pt idx="12">
                  <c:v>0.607</c:v>
                </c:pt>
                <c:pt idx="13">
                  <c:v>0.588</c:v>
                </c:pt>
                <c:pt idx="14">
                  <c:v>0.561</c:v>
                </c:pt>
                <c:pt idx="15">
                  <c:v>0.536</c:v>
                </c:pt>
                <c:pt idx="16">
                  <c:v>0.535</c:v>
                </c:pt>
                <c:pt idx="17">
                  <c:v>0.52</c:v>
                </c:pt>
                <c:pt idx="18">
                  <c:v>0.497</c:v>
                </c:pt>
                <c:pt idx="19">
                  <c:v>0.487</c:v>
                </c:pt>
                <c:pt idx="20">
                  <c:v>0.463</c:v>
                </c:pt>
                <c:pt idx="21">
                  <c:v>0.451</c:v>
                </c:pt>
                <c:pt idx="22">
                  <c:v>0.455</c:v>
                </c:pt>
                <c:pt idx="23">
                  <c:v>0.441</c:v>
                </c:pt>
                <c:pt idx="24">
                  <c:v>0.43</c:v>
                </c:pt>
                <c:pt idx="25">
                  <c:v>0.425</c:v>
                </c:pt>
                <c:pt idx="26">
                  <c:v>0.415</c:v>
                </c:pt>
                <c:pt idx="27">
                  <c:v>0.417</c:v>
                </c:pt>
                <c:pt idx="28">
                  <c:v>0.396</c:v>
                </c:pt>
                <c:pt idx="29">
                  <c:v>0.393</c:v>
                </c:pt>
                <c:pt idx="30">
                  <c:v>0.384</c:v>
                </c:pt>
                <c:pt idx="31">
                  <c:v>0.38</c:v>
                </c:pt>
                <c:pt idx="32">
                  <c:v>0.384</c:v>
                </c:pt>
                <c:pt idx="33">
                  <c:v>0.368</c:v>
                </c:pt>
                <c:pt idx="34">
                  <c:v>0.371</c:v>
                </c:pt>
                <c:pt idx="35">
                  <c:v>0.355</c:v>
                </c:pt>
                <c:pt idx="36">
                  <c:v>0.346</c:v>
                </c:pt>
                <c:pt idx="37">
                  <c:v>0.341</c:v>
                </c:pt>
                <c:pt idx="38">
                  <c:v>0.342</c:v>
                </c:pt>
                <c:pt idx="39">
                  <c:v>0.337</c:v>
                </c:pt>
                <c:pt idx="40">
                  <c:v>0.268</c:v>
                </c:pt>
                <c:pt idx="41">
                  <c:v>0.222</c:v>
                </c:pt>
                <c:pt idx="42">
                  <c:v>0.212</c:v>
                </c:pt>
                <c:pt idx="43">
                  <c:v>0.195</c:v>
                </c:pt>
                <c:pt idx="44">
                  <c:v>0.192</c:v>
                </c:pt>
                <c:pt idx="45">
                  <c:v>0.186</c:v>
                </c:pt>
                <c:pt idx="46">
                  <c:v>0.179</c:v>
                </c:pt>
                <c:pt idx="47">
                  <c:v>0.185</c:v>
                </c:pt>
                <c:pt idx="48">
                  <c:v>0.173</c:v>
                </c:pt>
                <c:pt idx="49">
                  <c:v>0.175</c:v>
                </c:pt>
                <c:pt idx="50">
                  <c:v>0.169</c:v>
                </c:pt>
                <c:pt idx="51">
                  <c:v>0.169</c:v>
                </c:pt>
                <c:pt idx="52">
                  <c:v>0.161</c:v>
                </c:pt>
                <c:pt idx="53">
                  <c:v>0.165</c:v>
                </c:pt>
                <c:pt idx="54">
                  <c:v>0.155</c:v>
                </c:pt>
                <c:pt idx="55">
                  <c:v>0.159</c:v>
                </c:pt>
                <c:pt idx="56">
                  <c:v>0.162</c:v>
                </c:pt>
                <c:pt idx="57">
                  <c:v>0.156</c:v>
                </c:pt>
                <c:pt idx="58">
                  <c:v>0.152</c:v>
                </c:pt>
                <c:pt idx="59">
                  <c:v>0.149</c:v>
                </c:pt>
                <c:pt idx="60">
                  <c:v>0.15</c:v>
                </c:pt>
                <c:pt idx="61">
                  <c:v>0.144</c:v>
                </c:pt>
                <c:pt idx="62">
                  <c:v>0.145</c:v>
                </c:pt>
                <c:pt idx="63">
                  <c:v>0.14</c:v>
                </c:pt>
                <c:pt idx="64">
                  <c:v>0.146</c:v>
                </c:pt>
                <c:pt idx="65">
                  <c:v>0.14</c:v>
                </c:pt>
                <c:pt idx="66">
                  <c:v>0.142</c:v>
                </c:pt>
                <c:pt idx="67">
                  <c:v>0.14</c:v>
                </c:pt>
                <c:pt idx="68">
                  <c:v>0.138</c:v>
                </c:pt>
                <c:pt idx="69">
                  <c:v>0.137</c:v>
                </c:pt>
                <c:pt idx="70">
                  <c:v>0.134</c:v>
                </c:pt>
                <c:pt idx="71">
                  <c:v>0.137</c:v>
                </c:pt>
                <c:pt idx="72">
                  <c:v>0.133</c:v>
                </c:pt>
                <c:pt idx="73">
                  <c:v>0.139</c:v>
                </c:pt>
                <c:pt idx="74">
                  <c:v>0.132</c:v>
                </c:pt>
                <c:pt idx="75">
                  <c:v>0.133</c:v>
                </c:pt>
                <c:pt idx="76">
                  <c:v>0.129</c:v>
                </c:pt>
                <c:pt idx="77">
                  <c:v>0.134</c:v>
                </c:pt>
                <c:pt idx="78">
                  <c:v>0.132</c:v>
                </c:pt>
                <c:pt idx="79">
                  <c:v>0.113</c:v>
                </c:pt>
                <c:pt idx="80">
                  <c:v>0.102</c:v>
                </c:pt>
                <c:pt idx="81">
                  <c:v>0.097</c:v>
                </c:pt>
                <c:pt idx="82">
                  <c:v>0.095</c:v>
                </c:pt>
                <c:pt idx="83">
                  <c:v>0.098</c:v>
                </c:pt>
                <c:pt idx="84">
                  <c:v>0.092</c:v>
                </c:pt>
                <c:pt idx="85">
                  <c:v>0.089</c:v>
                </c:pt>
                <c:pt idx="86">
                  <c:v>0.091</c:v>
                </c:pt>
                <c:pt idx="87">
                  <c:v>0.087</c:v>
                </c:pt>
                <c:pt idx="88">
                  <c:v>0.091</c:v>
                </c:pt>
                <c:pt idx="89">
                  <c:v>0.089</c:v>
                </c:pt>
                <c:pt idx="90">
                  <c:v>0.086</c:v>
                </c:pt>
                <c:pt idx="91">
                  <c:v>0.088</c:v>
                </c:pt>
                <c:pt idx="92">
                  <c:v>0.082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KL Loss (\eta=0.01)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Sheet1!$F$2:$F$116</c:f>
              <c:numCache>
                <c:formatCode>General</c:formatCode>
                <c:ptCount val="115"/>
                <c:pt idx="0">
                  <c:v>0.0997</c:v>
                </c:pt>
                <c:pt idx="1">
                  <c:v>0.1143</c:v>
                </c:pt>
                <c:pt idx="2">
                  <c:v>0.1076</c:v>
                </c:pt>
                <c:pt idx="3">
                  <c:v>0.0964</c:v>
                </c:pt>
                <c:pt idx="4">
                  <c:v>0.0871</c:v>
                </c:pt>
                <c:pt idx="5">
                  <c:v>0.0823</c:v>
                </c:pt>
                <c:pt idx="6">
                  <c:v>0.0768</c:v>
                </c:pt>
                <c:pt idx="7">
                  <c:v>0.0727</c:v>
                </c:pt>
                <c:pt idx="8">
                  <c:v>0.0698</c:v>
                </c:pt>
                <c:pt idx="9">
                  <c:v>0.0673</c:v>
                </c:pt>
                <c:pt idx="10">
                  <c:v>0.0645</c:v>
                </c:pt>
                <c:pt idx="11">
                  <c:v>0.0622</c:v>
                </c:pt>
                <c:pt idx="12">
                  <c:v>0.06</c:v>
                </c:pt>
                <c:pt idx="13">
                  <c:v>0.059</c:v>
                </c:pt>
                <c:pt idx="14">
                  <c:v>0.0578</c:v>
                </c:pt>
                <c:pt idx="15">
                  <c:v>0.0553</c:v>
                </c:pt>
                <c:pt idx="16">
                  <c:v>0.0539</c:v>
                </c:pt>
                <c:pt idx="17">
                  <c:v>0.0526</c:v>
                </c:pt>
                <c:pt idx="18">
                  <c:v>0.0515</c:v>
                </c:pt>
                <c:pt idx="19">
                  <c:v>0.0504</c:v>
                </c:pt>
                <c:pt idx="20">
                  <c:v>0.0488</c:v>
                </c:pt>
                <c:pt idx="21">
                  <c:v>0.0477</c:v>
                </c:pt>
                <c:pt idx="22">
                  <c:v>0.0469</c:v>
                </c:pt>
                <c:pt idx="23">
                  <c:v>0.0466</c:v>
                </c:pt>
                <c:pt idx="24">
                  <c:v>0.0451</c:v>
                </c:pt>
                <c:pt idx="25">
                  <c:v>0.0443</c:v>
                </c:pt>
                <c:pt idx="26">
                  <c:v>0.0444</c:v>
                </c:pt>
                <c:pt idx="27">
                  <c:v>0.0431</c:v>
                </c:pt>
                <c:pt idx="28">
                  <c:v>0.0426</c:v>
                </c:pt>
                <c:pt idx="29">
                  <c:v>0.0418</c:v>
                </c:pt>
                <c:pt idx="30">
                  <c:v>0.0407</c:v>
                </c:pt>
                <c:pt idx="31">
                  <c:v>0.0398</c:v>
                </c:pt>
                <c:pt idx="32">
                  <c:v>0.0406</c:v>
                </c:pt>
                <c:pt idx="33">
                  <c:v>0.0396</c:v>
                </c:pt>
                <c:pt idx="34">
                  <c:v>0.0393</c:v>
                </c:pt>
                <c:pt idx="35">
                  <c:v>0.0376</c:v>
                </c:pt>
                <c:pt idx="36">
                  <c:v>0.0373</c:v>
                </c:pt>
                <c:pt idx="37">
                  <c:v>0.0368</c:v>
                </c:pt>
                <c:pt idx="38">
                  <c:v>0.0365</c:v>
                </c:pt>
                <c:pt idx="39">
                  <c:v>0.036</c:v>
                </c:pt>
                <c:pt idx="40">
                  <c:v>0.0316</c:v>
                </c:pt>
                <c:pt idx="41">
                  <c:v>0.029</c:v>
                </c:pt>
                <c:pt idx="42">
                  <c:v>0.0279</c:v>
                </c:pt>
                <c:pt idx="43">
                  <c:v>0.0267</c:v>
                </c:pt>
                <c:pt idx="44">
                  <c:v>0.0261</c:v>
                </c:pt>
                <c:pt idx="45">
                  <c:v>0.025</c:v>
                </c:pt>
                <c:pt idx="46">
                  <c:v>0.0249</c:v>
                </c:pt>
                <c:pt idx="47">
                  <c:v>0.0247</c:v>
                </c:pt>
                <c:pt idx="48">
                  <c:v>0.0238</c:v>
                </c:pt>
                <c:pt idx="49">
                  <c:v>0.0241</c:v>
                </c:pt>
                <c:pt idx="50">
                  <c:v>0.0233</c:v>
                </c:pt>
                <c:pt idx="51">
                  <c:v>0.0231</c:v>
                </c:pt>
                <c:pt idx="52">
                  <c:v>0.0227</c:v>
                </c:pt>
                <c:pt idx="53">
                  <c:v>0.0226</c:v>
                </c:pt>
                <c:pt idx="54">
                  <c:v>0.022</c:v>
                </c:pt>
                <c:pt idx="55">
                  <c:v>0.022</c:v>
                </c:pt>
                <c:pt idx="56">
                  <c:v>0.0216</c:v>
                </c:pt>
                <c:pt idx="57">
                  <c:v>0.0214</c:v>
                </c:pt>
                <c:pt idx="58">
                  <c:v>0.0211</c:v>
                </c:pt>
                <c:pt idx="59">
                  <c:v>0.0207</c:v>
                </c:pt>
                <c:pt idx="60">
                  <c:v>0.0207</c:v>
                </c:pt>
                <c:pt idx="61">
                  <c:v>0.0202</c:v>
                </c:pt>
                <c:pt idx="62">
                  <c:v>0.0201</c:v>
                </c:pt>
                <c:pt idx="63">
                  <c:v>0.0196</c:v>
                </c:pt>
                <c:pt idx="64">
                  <c:v>0.0198</c:v>
                </c:pt>
                <c:pt idx="65">
                  <c:v>0.0193</c:v>
                </c:pt>
                <c:pt idx="66">
                  <c:v>0.0195</c:v>
                </c:pt>
                <c:pt idx="67">
                  <c:v>0.0193</c:v>
                </c:pt>
                <c:pt idx="68">
                  <c:v>0.0191</c:v>
                </c:pt>
                <c:pt idx="69">
                  <c:v>0.0189</c:v>
                </c:pt>
                <c:pt idx="70">
                  <c:v>0.0186</c:v>
                </c:pt>
                <c:pt idx="71">
                  <c:v>0.0188</c:v>
                </c:pt>
                <c:pt idx="72">
                  <c:v>0.0181</c:v>
                </c:pt>
                <c:pt idx="73">
                  <c:v>0.0183</c:v>
                </c:pt>
                <c:pt idx="74">
                  <c:v>0.0179</c:v>
                </c:pt>
                <c:pt idx="75">
                  <c:v>0.0179</c:v>
                </c:pt>
                <c:pt idx="76">
                  <c:v>0.0179</c:v>
                </c:pt>
                <c:pt idx="77">
                  <c:v>0.018</c:v>
                </c:pt>
                <c:pt idx="78">
                  <c:v>0.0177</c:v>
                </c:pt>
                <c:pt idx="79">
                  <c:v>0.0168</c:v>
                </c:pt>
                <c:pt idx="80">
                  <c:v>0.0158</c:v>
                </c:pt>
                <c:pt idx="81">
                  <c:v>0.0152</c:v>
                </c:pt>
                <c:pt idx="82">
                  <c:v>0.0151</c:v>
                </c:pt>
                <c:pt idx="83">
                  <c:v>0.015</c:v>
                </c:pt>
                <c:pt idx="84">
                  <c:v>0.0148</c:v>
                </c:pt>
                <c:pt idx="85">
                  <c:v>0.0147</c:v>
                </c:pt>
                <c:pt idx="86">
                  <c:v>0.0148</c:v>
                </c:pt>
                <c:pt idx="87">
                  <c:v>0.0144</c:v>
                </c:pt>
                <c:pt idx="88">
                  <c:v>0.0146</c:v>
                </c:pt>
                <c:pt idx="89">
                  <c:v>0.0143</c:v>
                </c:pt>
                <c:pt idx="90">
                  <c:v>0.014</c:v>
                </c:pt>
                <c:pt idx="91">
                  <c:v>0.0142</c:v>
                </c:pt>
                <c:pt idx="92">
                  <c:v>0.0138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671456"/>
        <c:axId val="75673504"/>
      </c:lineChart>
      <c:catAx>
        <c:axId val="75671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3504"/>
        <c:crosses val="autoZero"/>
        <c:auto val="1"/>
        <c:lblAlgn val="ctr"/>
        <c:lblOffset val="100"/>
        <c:noMultiLvlLbl val="0"/>
      </c:catAx>
      <c:valAx>
        <c:axId val="7567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189862204724409"/>
          <c:y val="0.817635084346851"/>
          <c:w val="0.981013779527559"/>
          <c:h val="0.157325792022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0B365-07D3-1C4C-AC32-ED2D6D7A41E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FF911-4D4F-BD43-BC55-EBFFEAC6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FF911-4D4F-BD43-BC55-EBFFEAC60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FF911-4D4F-BD43-BC55-EBFFEAC60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emf"/><Relationship Id="rId8" Type="http://schemas.openxmlformats.org/officeDocument/2006/relationships/image" Target="../media/image27.png"/><Relationship Id="rId9" Type="http://schemas.openxmlformats.org/officeDocument/2006/relationships/image" Target="../media/image28.emf"/><Relationship Id="rId10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ODIN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Wenhu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89" y="1231900"/>
            <a:ext cx="5854700" cy="438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9" y="1231900"/>
            <a:ext cx="5854700" cy="438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3911" y="1231900"/>
            <a:ext cx="585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66124"/>
              </p:ext>
            </p:extLst>
          </p:nvPr>
        </p:nvGraphicFramePr>
        <p:xfrm>
          <a:off x="-4380614" y="5820790"/>
          <a:ext cx="15225823" cy="3456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335"/>
                <a:gridCol w="3593805"/>
                <a:gridCol w="4040372"/>
                <a:gridCol w="3955311"/>
              </a:tblGrid>
              <a:tr h="464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Smoothing</a:t>
                      </a:r>
                    </a:p>
                  </a:txBody>
                  <a:tcPr/>
                </a:tc>
              </a:tr>
              <a:tr h="29912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1202" r="14385" b="7266"/>
          <a:stretch/>
        </p:blipFill>
        <p:spPr>
          <a:xfrm>
            <a:off x="1145497" y="1800689"/>
            <a:ext cx="3113756" cy="2703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421939" y="4476584"/>
                <a:ext cx="321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α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1.49, 0.04, 16.44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1939" y="4476584"/>
                <a:ext cx="321799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6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6003" y="4476585"/>
                <a:ext cx="3274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Re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𝐿𝑈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1.4, 1.0 3.8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03" y="4476585"/>
                <a:ext cx="32743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2" t="-14130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5" t="11204" r="14435" b="7266"/>
          <a:stretch/>
        </p:blipFill>
        <p:spPr>
          <a:xfrm>
            <a:off x="-4253511" y="6326966"/>
            <a:ext cx="3340231" cy="286906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646793" y="1224116"/>
            <a:ext cx="0" cy="386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2470954" y="1666567"/>
            <a:ext cx="15774003" cy="14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4276" y="1220426"/>
            <a:ext cx="0" cy="386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45015" y="1220426"/>
            <a:ext cx="0" cy="386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995934" y="1297235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Smoothing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51350" y="131198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Smoothing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5216" y="1297235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Smoothing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00195" y="1277410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Smoothing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-2470954" y="1230174"/>
            <a:ext cx="0" cy="386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303049" y="1230174"/>
            <a:ext cx="0" cy="3864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-2470955" y="5063006"/>
            <a:ext cx="15774003" cy="14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8420" r="4949"/>
          <a:stretch/>
        </p:blipFill>
        <p:spPr>
          <a:xfrm>
            <a:off x="9004827" y="1960237"/>
            <a:ext cx="4101235" cy="3037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454" y="147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1202" r="14385" b="7266"/>
          <a:stretch/>
        </p:blipFill>
        <p:spPr>
          <a:xfrm>
            <a:off x="-666700" y="6346937"/>
            <a:ext cx="3377351" cy="28167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8420" r="4949"/>
          <a:stretch/>
        </p:blipFill>
        <p:spPr>
          <a:xfrm>
            <a:off x="14446705" y="2201805"/>
            <a:ext cx="3775091" cy="27961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8420" r="4949"/>
          <a:stretch/>
        </p:blipFill>
        <p:spPr>
          <a:xfrm>
            <a:off x="6974959" y="6396919"/>
            <a:ext cx="3821930" cy="27830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9" y="6310378"/>
            <a:ext cx="3842970" cy="290224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56" y="-4474840"/>
            <a:ext cx="5854700" cy="43815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59" y="-4469573"/>
            <a:ext cx="585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4" y="999425"/>
            <a:ext cx="5854700" cy="438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54" y="999425"/>
            <a:ext cx="585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81211"/>
              </p:ext>
            </p:extLst>
          </p:nvPr>
        </p:nvGraphicFramePr>
        <p:xfrm>
          <a:off x="8758423" y="573716"/>
          <a:ext cx="5957038" cy="5753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037"/>
                <a:gridCol w="1765005"/>
                <a:gridCol w="2806996"/>
              </a:tblGrid>
              <a:tr h="14299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\eta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FPR  at TPR=0.95</a:t>
                      </a:r>
                    </a:p>
                    <a:p>
                      <a:r>
                        <a:rPr lang="en-US" sz="2400" baseline="0" dirty="0" smtClean="0"/>
                        <a:t>(ResNet18 on  </a:t>
                      </a:r>
                      <a:r>
                        <a:rPr lang="en-US" sz="2400" baseline="0" dirty="0" smtClean="0"/>
                        <a:t>CIFAAR10/</a:t>
                      </a:r>
                      <a:r>
                        <a:rPr lang="en-US" sz="2400" baseline="0" dirty="0" err="1" smtClean="0"/>
                        <a:t>iSUN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94.2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0.45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0.001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94.2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0.26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94.1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0.13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94.1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93.4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88.7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0.42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572541"/>
              </p:ext>
            </p:extLst>
          </p:nvPr>
        </p:nvGraphicFramePr>
        <p:xfrm>
          <a:off x="-1411028" y="573716"/>
          <a:ext cx="10169451" cy="575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ODIN Baseline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49524"/>
              </p:ext>
            </p:extLst>
          </p:nvPr>
        </p:nvGraphicFramePr>
        <p:xfrm>
          <a:off x="1069975" y="2120900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34"/>
                <a:gridCol w="1489165"/>
                <a:gridCol w="1339941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 at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0.292480325937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  <a:r>
                        <a:rPr lang="en-US" baseline="0" dirty="0" smtClean="0"/>
                        <a:t> (Liang et al.)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0.28710923481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Auto-Encoder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ODIN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69408"/>
              </p:ext>
            </p:extLst>
          </p:nvPr>
        </p:nvGraphicFramePr>
        <p:xfrm>
          <a:off x="1069848" y="1610537"/>
          <a:ext cx="100584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Atis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Basline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Finetune</a:t>
                      </a:r>
                      <a:r>
                        <a:rPr lang="en-US" baseline="0" dirty="0" smtClean="0"/>
                        <a:t>, use T=1000, eps=0.0001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---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Val: 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Finetune</a:t>
                      </a:r>
                      <a:r>
                        <a:rPr lang="en-US" baseline="0" dirty="0" smtClean="0"/>
                        <a:t> T, eps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</a:t>
                      </a:r>
                      <a:r>
                        <a:rPr lang="pl-PL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</a:t>
                      </a:r>
                      <a:r>
                        <a:rPr lang="nb-NO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nb-NO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nb-NO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altLang="zh-CN" dirty="0" smtClean="0"/>
                        <a:t>Adversarial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Train: </a:t>
                      </a:r>
                      <a:r>
                        <a:rPr lang="is-IS" dirty="0" smtClean="0"/>
                        <a:t>0.324970388143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is-IS" dirty="0" smtClean="0"/>
                        <a:t>0.498643635112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</a:t>
                      </a:r>
                    </a:p>
                    <a:p>
                      <a:r>
                        <a:rPr lang="en-US" altLang="zh-CN" dirty="0" smtClean="0"/>
                        <a:t>Adversarial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Finetune</a:t>
                      </a:r>
                      <a:r>
                        <a:rPr lang="en-US" baseline="0" dirty="0" smtClean="0"/>
                        <a:t> T, eps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Train: </a:t>
                      </a:r>
                      <a:r>
                        <a:rPr lang="is-IS" dirty="0" smtClean="0"/>
                        <a:t>0.273022351528</a:t>
                      </a:r>
                      <a:endParaRPr lang="en-US" dirty="0" smtClean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Val: </a:t>
                      </a:r>
                      <a:r>
                        <a:rPr lang="is-IS" dirty="0" smtClean="0"/>
                        <a:t>0.439023200479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9848" y="5433237"/>
            <a:ext cx="99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assume there exists some out-of-distribution available data and use it for </a:t>
            </a:r>
            <a:r>
              <a:rPr lang="en-US" dirty="0" err="1" smtClean="0"/>
              <a:t>finetunning</a:t>
            </a:r>
            <a:r>
              <a:rPr lang="en-US" dirty="0" smtClean="0"/>
              <a:t> the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 (</a:t>
            </a:r>
            <a:r>
              <a:rPr lang="en-US" dirty="0" err="1" smtClean="0"/>
              <a:t>termperature</a:t>
            </a:r>
            <a:r>
              <a:rPr lang="en-US" dirty="0" smtClean="0"/>
              <a:t> and epsilons)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-detection 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inp</a:t>
            </a:r>
            <a:r>
              <a:rPr lang="en-US" dirty="0" smtClean="0"/>
              <a:t>-preprocessing)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16086"/>
              </p:ext>
            </p:extLst>
          </p:nvPr>
        </p:nvGraphicFramePr>
        <p:xfrm>
          <a:off x="-209223" y="2093976"/>
          <a:ext cx="1261654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20"/>
                <a:gridCol w="1292494"/>
                <a:gridCol w="1450195"/>
                <a:gridCol w="1578813"/>
                <a:gridCol w="1809699"/>
                <a:gridCol w="1711626"/>
                <a:gridCol w="1673766"/>
                <a:gridCol w="1660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</a:t>
                      </a:r>
                      <a:endParaRPr lang="en-US" dirty="0"/>
                    </a:p>
                  </a:txBody>
                  <a:tcPr/>
                </a:tc>
              </a:tr>
              <a:tr h="502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Baseline-Entropy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93.2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41.9/28.3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11.5/13.1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94.0/94.2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95.1/94.5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92.2/93.6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43.8/35.9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12.0/13.7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93.5/93.2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94.6/93.8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91.7/92.0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10.0/4.3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6.0/3.9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98.0/98.9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99.3/99.6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93.7/97.6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9.4/9.2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5.7/5.4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98.1/98.5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99.3/99.4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94.3/96.9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Baseline/</a:t>
                      </a:r>
                    </a:p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11.4/13.18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6.2/7.4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97.8/97.9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99.2/99.2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93.7/95.7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12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err="1"/>
              <a:t>OoD</a:t>
            </a:r>
            <a:r>
              <a:rPr lang="en-US" dirty="0"/>
              <a:t>-detection </a:t>
            </a:r>
            <a:br>
              <a:rPr lang="en-US" dirty="0"/>
            </a:br>
            <a:r>
              <a:rPr lang="en-US" dirty="0"/>
              <a:t>(no </a:t>
            </a:r>
            <a:r>
              <a:rPr lang="en-US" dirty="0" err="1"/>
              <a:t>inp</a:t>
            </a:r>
            <a:r>
              <a:rPr lang="en-US" dirty="0"/>
              <a:t>-preprocessing)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324706"/>
              </p:ext>
            </p:extLst>
          </p:nvPr>
        </p:nvGraphicFramePr>
        <p:xfrm>
          <a:off x="-209223" y="2191947"/>
          <a:ext cx="1261654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20"/>
                <a:gridCol w="1292494"/>
                <a:gridCol w="1450195"/>
                <a:gridCol w="1578813"/>
                <a:gridCol w="1809699"/>
                <a:gridCol w="1711626"/>
                <a:gridCol w="1673766"/>
                <a:gridCol w="1660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5531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Subjective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ablation </a:t>
            </a:r>
            <a:r>
              <a:rPr lang="en-US" smtClean="0"/>
              <a:t>With entropy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587491"/>
              </p:ext>
            </p:extLst>
          </p:nvPr>
        </p:nvGraphicFramePr>
        <p:xfrm>
          <a:off x="509306" y="2262414"/>
          <a:ext cx="1117948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80"/>
                <a:gridCol w="1185165"/>
                <a:gridCol w="830838"/>
                <a:gridCol w="1906038"/>
                <a:gridCol w="1519233"/>
                <a:gridCol w="1388449"/>
                <a:gridCol w="1931209"/>
                <a:gridCol w="1893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0.876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9789"/>
              </p:ext>
            </p:extLst>
          </p:nvPr>
        </p:nvGraphicFramePr>
        <p:xfrm>
          <a:off x="500063" y="1694276"/>
          <a:ext cx="11444153" cy="114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25"/>
                <a:gridCol w="1625235"/>
                <a:gridCol w="1216994"/>
                <a:gridCol w="1503903"/>
                <a:gridCol w="1460810"/>
                <a:gridCol w="1505415"/>
                <a:gridCol w="1319909"/>
                <a:gridCol w="1505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98.3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VGG13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7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06644"/>
              </p:ext>
            </p:extLst>
          </p:nvPr>
        </p:nvGraphicFramePr>
        <p:xfrm>
          <a:off x="1069848" y="1843086"/>
          <a:ext cx="10906435" cy="871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21"/>
                <a:gridCol w="1616927"/>
                <a:gridCol w="1218576"/>
                <a:gridCol w="1452665"/>
                <a:gridCol w="1411041"/>
                <a:gridCol w="1454126"/>
                <a:gridCol w="1221230"/>
                <a:gridCol w="1360449"/>
              </a:tblGrid>
              <a:tr h="87196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OOD-Dataset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</a:p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TPR=0.95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AUPR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96240">
                <a:tc rowSpan="12">
                  <a:txBody>
                    <a:bodyPr/>
                    <a:lstStyle/>
                    <a:p>
                      <a:r>
                        <a:rPr lang="en-US" dirty="0" smtClean="0"/>
                        <a:t>ResNet18</a:t>
                      </a:r>
                    </a:p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88.9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</a:t>
                      </a:r>
                      <a:endParaRPr lang="en-US" dirty="0"/>
                    </a:p>
                  </a:txBody>
                  <a:tcPr/>
                </a:tc>
              </a:tr>
              <a:tr h="355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</a:t>
                      </a:r>
                      <a:endParaRPr lang="en-US" dirty="0"/>
                    </a:p>
                  </a:txBody>
                  <a:tcPr/>
                </a:tc>
              </a:tr>
              <a:tr h="143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97.0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9">
                  <a:txBody>
                    <a:bodyPr/>
                    <a:lstStyle/>
                    <a:p>
                      <a:r>
                        <a:rPr lang="en-US" dirty="0" smtClean="0"/>
                        <a:t>WideResNet-16-8</a:t>
                      </a:r>
                    </a:p>
                    <a:p>
                      <a:r>
                        <a:rPr lang="en-US" dirty="0" smtClean="0"/>
                        <a:t>SVHN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iSUN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LSUN-resized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Tiny-ImageNet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Dirichlet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4729168" y="218833"/>
            <a:ext cx="0" cy="4870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412929" y="153975"/>
            <a:ext cx="2850148" cy="5006739"/>
            <a:chOff x="-1187399" y="133588"/>
            <a:chExt cx="2850148" cy="4898538"/>
          </a:xfrm>
        </p:grpSpPr>
        <p:grpSp>
          <p:nvGrpSpPr>
            <p:cNvPr id="10" name="Group 9"/>
            <p:cNvGrpSpPr/>
            <p:nvPr/>
          </p:nvGrpSpPr>
          <p:grpSpPr>
            <a:xfrm>
              <a:off x="-881989" y="2528536"/>
              <a:ext cx="2118731" cy="367990"/>
              <a:chOff x="2475571" y="2642839"/>
              <a:chExt cx="2118731" cy="3679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75571" y="2642839"/>
                <a:ext cx="2118731" cy="3679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881992" y="3435387"/>
              <a:ext cx="2118731" cy="367990"/>
              <a:chOff x="2475571" y="2642839"/>
              <a:chExt cx="2118731" cy="36799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475571" y="2642839"/>
                <a:ext cx="2118731" cy="3679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-881997" y="4299374"/>
              <a:ext cx="2118731" cy="367990"/>
              <a:chOff x="2475571" y="2642839"/>
              <a:chExt cx="2118731" cy="36799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475571" y="2642839"/>
                <a:ext cx="2118731" cy="3679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stCxn id="24" idx="0"/>
              <a:endCxn id="17" idx="2"/>
            </p:cNvCxnSpPr>
            <p:nvPr/>
          </p:nvCxnSpPr>
          <p:spPr>
            <a:xfrm flipV="1">
              <a:off x="177369" y="3803377"/>
              <a:ext cx="5" cy="495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0"/>
              <a:endCxn id="9" idx="2"/>
            </p:cNvCxnSpPr>
            <p:nvPr/>
          </p:nvCxnSpPr>
          <p:spPr>
            <a:xfrm flipV="1">
              <a:off x="177374" y="2896526"/>
              <a:ext cx="3" cy="53886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920" y="3865639"/>
                  <a:ext cx="2831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20" y="3865639"/>
                  <a:ext cx="28315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021" r="-638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7657" y="3081341"/>
                  <a:ext cx="2884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7" y="3081341"/>
                  <a:ext cx="28847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667" r="-6250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0730" y="2157905"/>
                  <a:ext cx="302582" cy="27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30" y="2157905"/>
                  <a:ext cx="302582" cy="2710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000" r="-20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372186" y="1689752"/>
                  <a:ext cx="202555" cy="27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186" y="1689752"/>
                  <a:ext cx="202555" cy="2710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9" idx="0"/>
              <a:endCxn id="96" idx="2"/>
            </p:cNvCxnSpPr>
            <p:nvPr/>
          </p:nvCxnSpPr>
          <p:spPr>
            <a:xfrm flipH="1" flipV="1">
              <a:off x="175291" y="1989064"/>
              <a:ext cx="2086" cy="53947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-943615" y="1229581"/>
              <a:ext cx="721736" cy="2107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 smtClean="0">
                  <a:ea typeface="Rockwell Extra Bold" charset="0"/>
                  <a:cs typeface="Rockwell Extra Bold" charset="0"/>
                </a:rPr>
                <a:t>Dirichlet</a:t>
              </a:r>
              <a:endParaRPr lang="en-US" sz="1400" dirty="0">
                <a:ea typeface="Rockwell Extra Bold" charset="0"/>
                <a:cs typeface="Rockwell Extra Bold" charset="0"/>
              </a:endParaRPr>
            </a:p>
          </p:txBody>
        </p:sp>
        <p:cxnSp>
          <p:nvCxnSpPr>
            <p:cNvPr id="51" name="Straight Arrow Connector 50"/>
            <p:cNvCxnSpPr>
              <a:stCxn id="96" idx="0"/>
              <a:endCxn id="56" idx="2"/>
            </p:cNvCxnSpPr>
            <p:nvPr/>
          </p:nvCxnSpPr>
          <p:spPr>
            <a:xfrm flipV="1">
              <a:off x="175291" y="1039151"/>
              <a:ext cx="719" cy="5819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-883356" y="671161"/>
              <a:ext cx="2118731" cy="367990"/>
              <a:chOff x="2466768" y="1835305"/>
              <a:chExt cx="2126167" cy="36799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542470" y="1935203"/>
                <a:ext cx="1925442" cy="178420"/>
                <a:chOff x="2575932" y="2743200"/>
                <a:chExt cx="1925442" cy="178420"/>
              </a:xfrm>
              <a:noFill/>
            </p:grpSpPr>
            <p:sp>
              <p:nvSpPr>
                <p:cNvPr id="57" name="Oval 56"/>
                <p:cNvSpPr/>
                <p:nvPr/>
              </p:nvSpPr>
              <p:spPr>
                <a:xfrm>
                  <a:off x="2575932" y="2743200"/>
                  <a:ext cx="200722" cy="17842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007112" y="2743200"/>
                  <a:ext cx="200722" cy="17842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38292" y="2743200"/>
                  <a:ext cx="200722" cy="17842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869472" y="2743200"/>
                  <a:ext cx="200722" cy="17842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300652" y="2743200"/>
                  <a:ext cx="200722" cy="17842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Rounded Rectangle 55"/>
              <p:cNvSpPr/>
              <p:nvPr/>
            </p:nvSpPr>
            <p:spPr>
              <a:xfrm>
                <a:off x="2466768" y="1835305"/>
                <a:ext cx="2126167" cy="36799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388725" y="719649"/>
                  <a:ext cx="173894" cy="271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725" y="719649"/>
                  <a:ext cx="173894" cy="2710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93"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423519" y="4305142"/>
                  <a:ext cx="1881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519" y="4305142"/>
                  <a:ext cx="188128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903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/>
            <p:cNvSpPr txBox="1"/>
            <p:nvPr/>
          </p:nvSpPr>
          <p:spPr>
            <a:xfrm>
              <a:off x="-107670" y="4662794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Input</a:t>
              </a:r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696968" y="133588"/>
              <a:ext cx="1763624" cy="36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Classification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374146" y="3469725"/>
                  <a:ext cx="2758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146" y="3469725"/>
                  <a:ext cx="27584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381582" y="2629668"/>
                  <a:ext cx="281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582" y="2629668"/>
                  <a:ext cx="28116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r="-869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-1180189" y="3056081"/>
              <a:ext cx="1258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Deterministic</a:t>
              </a:r>
              <a:endParaRPr lang="en-US" sz="1400" i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1187399" y="3898302"/>
              <a:ext cx="1258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/>
                <a:t>Deterministic</a:t>
              </a:r>
              <a:endParaRPr lang="en-US" sz="1400" i="1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-884075" y="1621075"/>
              <a:ext cx="2118731" cy="367990"/>
              <a:chOff x="2475571" y="2642839"/>
              <a:chExt cx="2118731" cy="36799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57593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00711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43829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86947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300652" y="2743200"/>
                <a:ext cx="200722" cy="1784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2475571" y="2642839"/>
                <a:ext cx="2118731" cy="3679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-1184614" y="2089659"/>
              <a:ext cx="1258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Deterministic</a:t>
              </a:r>
              <a:endParaRPr lang="en-US" sz="1400" i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84013" y="182693"/>
            <a:ext cx="7331800" cy="4978021"/>
            <a:chOff x="4655413" y="182693"/>
            <a:chExt cx="7331800" cy="4978021"/>
          </a:xfrm>
        </p:grpSpPr>
        <p:grpSp>
          <p:nvGrpSpPr>
            <p:cNvPr id="45" name="Group 44"/>
            <p:cNvGrpSpPr/>
            <p:nvPr/>
          </p:nvGrpSpPr>
          <p:grpSpPr>
            <a:xfrm>
              <a:off x="4665096" y="621265"/>
              <a:ext cx="3657600" cy="1380104"/>
              <a:chOff x="8575973" y="3323931"/>
              <a:chExt cx="3657600" cy="138010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4773" y="3332435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5973" y="3323931"/>
                <a:ext cx="1828800" cy="1371600"/>
              </a:xfrm>
              <a:prstGeom prst="rect">
                <a:avLst/>
              </a:prstGeom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4655413" y="1983042"/>
              <a:ext cx="3658721" cy="1378201"/>
              <a:chOff x="5837868" y="610528"/>
              <a:chExt cx="3658721" cy="137820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7789" y="610528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7868" y="617129"/>
                <a:ext cx="1828800" cy="1371600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4655413" y="3350542"/>
              <a:ext cx="3681571" cy="1372677"/>
              <a:chOff x="5781659" y="4248942"/>
              <a:chExt cx="3681571" cy="137267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4430" y="4250019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659" y="4248942"/>
                <a:ext cx="1828800" cy="13716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490040" y="1091892"/>
              <a:ext cx="1775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Very Uncertain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90040" y="4150001"/>
              <a:ext cx="1800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Very Confident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02071" y="262094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Medium Confident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74587" y="4777094"/>
                  <a:ext cx="2341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                              </m:t>
                          </m:r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587" y="4777094"/>
                  <a:ext cx="234141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96667" b="-1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/>
            <p:cNvSpPr txBox="1"/>
            <p:nvPr/>
          </p:nvSpPr>
          <p:spPr>
            <a:xfrm>
              <a:off x="7223793" y="47913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5144" y="110534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High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680798" y="261118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Medium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08682" y="4150001"/>
              <a:ext cx="605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283998" y="182693"/>
                  <a:ext cx="67032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𝐅</m:t>
                      </m:r>
                      <m:r>
                        <a:rPr lang="en-US" b="1" i="0" smtClean="0">
                          <a:latin typeface="Cambria Math" charset="0"/>
                        </a:rPr>
                        <m:t>(</m:t>
                      </m:r>
                      <m:r>
                        <a:rPr lang="en-US" b="1" i="0" smtClean="0">
                          <a:latin typeface="Cambria Math" charset="0"/>
                        </a:rPr>
                        <m:t>𝐳</m:t>
                      </m:r>
                      <m:r>
                        <a:rPr lang="en-US" b="1" i="0" smtClean="0"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                     </m:t>
                      </m:r>
                      <m:r>
                        <a:rPr lang="en-US" b="1" i="0">
                          <a:latin typeface="Cambria Math" charset="0"/>
                        </a:rPr>
                        <m:t>𝐒𝐚𝐦𝐩𝐥𝐞𝐬</m:t>
                      </m:r>
                    </m:oMath>
                  </a14:m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                 </m:t>
                      </m:r>
                      <m:r>
                        <a:rPr lang="en-US" b="1" i="0">
                          <a:latin typeface="Cambria Math" charset="0"/>
                        </a:rPr>
                        <m:t>𝐂𝐨𝐧𝐟𝐢𝐝𝐞𝐧𝐜𝐞</m:t>
                      </m:r>
                    </m:oMath>
                  </a14:m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              </m:t>
                      </m:r>
                      <m:r>
                        <a:rPr lang="en-US" b="1" i="0">
                          <a:latin typeface="Cambria Math" charset="0"/>
                        </a:rPr>
                        <m:t>𝐄𝐧𝐭𝐫𝐨𝐩𝐲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998" y="182693"/>
                  <a:ext cx="670321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95082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791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13719</TotalTime>
  <Words>789</Words>
  <Application>Microsoft Macintosh PowerPoint</Application>
  <PresentationFormat>Widescreen</PresentationFormat>
  <Paragraphs>596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ODIN Results</vt:lpstr>
      <vt:lpstr>ODIN Baseline Results</vt:lpstr>
      <vt:lpstr>ODIN Results</vt:lpstr>
      <vt:lpstr>Dirichlet OoD-detection  (no inp-preprocessing)</vt:lpstr>
      <vt:lpstr>Dirichlet OoD-detection  (no inp-preprocessing)</vt:lpstr>
      <vt:lpstr>Bias ablation With entropy</vt:lpstr>
      <vt:lpstr>Detection</vt:lpstr>
      <vt:lpstr>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Microsoft Office User</cp:lastModifiedBy>
  <cp:revision>485</cp:revision>
  <dcterms:created xsi:type="dcterms:W3CDTF">2018-08-07T21:56:33Z</dcterms:created>
  <dcterms:modified xsi:type="dcterms:W3CDTF">2018-09-21T18:44:29Z</dcterms:modified>
</cp:coreProperties>
</file>