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8CCEEA-B4CA-4384-AB58-F6211C9245E5}">
  <a:tblStyle styleId="{688CCEEA-B4CA-4384-AB58-F6211C924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f07581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f07581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a5eef2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a5eef2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18f600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18f600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a5eef2c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a5eef2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a5eef2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a5eef2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18f600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18f600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a18f60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a18f60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f07581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9f07581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f07581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9f07581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emanticscholar.org/paper/Scalable%2C-Parallel-Best-First-Search-for-Optimal-Kishimoto-Fukunaga/a83b45a5923a2cb89b6d22b736845187ce4966f4" TargetMode="External"/><Relationship Id="rId4" Type="http://schemas.openxmlformats.org/officeDocument/2006/relationships/hyperlink" Target="https://www.threadingbuildingblocks.org/docs/help/reference/containers_overview/concurrent_queue_cl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235400"/>
            <a:ext cx="2951400" cy="8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- 766 Course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2301418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Parallelization of A* algorithm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983700" y="3425625"/>
            <a:ext cx="19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Rachit Adlakha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Amandeep Singh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21925" y="3425625"/>
            <a:ext cx="19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Saurabh Khandelwal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Saksham Gautam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50525" y="49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5825" y="675900"/>
            <a:ext cx="8520600" cy="4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Saurabh, Rachit, Amandeep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data for testing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Rachit, Saurabh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analysis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Rachit, Saurabh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PPT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Saksham, Amandeep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Saksham, Amandeep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https://www.semanticscholar.org/paper/Scalable%2C-Parallel-Best-First-Search-for-Optimal-Kishimoto-Fukunaga/a83b45a5923a2cb89b6d22b736845187ce4966f4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https://www.threadingbuildingblocks.org/docs/help/reference/containers_overview/concurrent_queue_cls.html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0250" y="0"/>
            <a:ext cx="387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Algorithm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250" y="569400"/>
            <a:ext cx="9041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A* Algorithm is one of the best technique used for path finding and graph transversals. A lot of games and web-based maps use this algorithm to find 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shortest path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efficiently. </a:t>
            </a:r>
            <a:r>
              <a:rPr lang="en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essentially a best first search algorithm.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300" y="3203600"/>
            <a:ext cx="90414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A* Algorithm extends the path that minimizes the following function-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f(n) = g(n) + h(n)</a:t>
            </a:r>
            <a:endParaRPr b="1"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Where,</a:t>
            </a:r>
            <a:endParaRPr i="1"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‘n’ is the last node on the path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g(n) is the cost of the path from start node to node ‘n’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h(n) is a heuristic function that estimates cost of the cheapest path from node ‘n’ to the goal node</a:t>
            </a:r>
            <a:endParaRPr b="1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" y="1419075"/>
            <a:ext cx="3220875" cy="1704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375" y="1464188"/>
            <a:ext cx="2763800" cy="14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525" y="1464188"/>
            <a:ext cx="2763800" cy="14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384375" y="2834288"/>
            <a:ext cx="27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Shortest path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260475" y="2834288"/>
            <a:ext cx="27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Slightly long </a:t>
            </a: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 path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50250" y="0"/>
            <a:ext cx="387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Algorithm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1300" y="618050"/>
            <a:ext cx="9041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implementation of A* Algorithm involves maintaining two lists - OPEN and CLOSED.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contains nodes that have evaluated by heuristic function but have not expanded to successors.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CLOSED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contains nodes that have already been visited.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0250" y="1613200"/>
            <a:ext cx="9041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The Algorithm works as following steps: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Define a list OPEN, initially this consists solely of a single node, the start node S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If the list is empty, return failure and exit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Remove node n with the smallest value of f(n) from OPEN and move it to list CLOSED. If node n is a goal state, return success and exit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Expand node n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5: 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If any successor to n is the goal node, return success and the solution by tracing the path from goal node to S. Otherwise, go to Step 6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6: 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each successor node, Apply the evaluation function f to the node. If the node has not been in either list, add it to OPEN</a:t>
            </a:r>
            <a:endParaRPr sz="1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i="1"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 7: </a:t>
            </a:r>
            <a:r>
              <a:rPr lang="en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Go back to Step 2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50250" y="0"/>
            <a:ext cx="749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Algorithm - Illustrative Example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475" y="569400"/>
            <a:ext cx="3666790" cy="294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00" y="569400"/>
            <a:ext cx="3981701" cy="2940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3386150"/>
            <a:ext cx="2101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Starting from node A: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f(B) = 6 + 8 = 14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f(F) = 3 + 6 = 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Hence we go with node 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Path: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 - F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220238" y="3386150"/>
            <a:ext cx="1722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From F: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f(G) = (3 + 1) + 5 = 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f(H) = (3 + 7) + 3 = 13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Hence we go with 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Path: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 - F - 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60675" y="3386150"/>
            <a:ext cx="184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From G: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f(I) = (3 + 1 + 3) + 1 = 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Hence we go with 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Path: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 - F - G - 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028900" y="3386150"/>
            <a:ext cx="2921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From I: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f(E) = (3 + 1 + 3 + 5) + 3 = 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f(H) = (3 + 1 + 3 + 2) + 3 = 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f(J) = (3 + 1 + 3 + 3) + 0 = 10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Since J is our destination, so required shortest path is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{A - F - G - I - J}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57150" y="60275"/>
            <a:ext cx="749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Distributed A*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91750" y="812525"/>
            <a:ext cx="86064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 Distributed A* - Particularly a parallelization technique of A*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Straightforward implementation of a hash based work distribution scheme on a shared memory machine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concurrent queue is used to hold nodes. This queue is accessible by all the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Each processing thread owns a local open/closed list which is implemented in shared memory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When a state is assigned to some thread, the writer thread obtains a lock on the target shared memory (concurrent queue), writes the state, then releases the lock.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57150" y="60275"/>
            <a:ext cx="749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Distributed A*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35350" y="629675"/>
            <a:ext cx="8730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overall HDA* algorithm begins by the expansion of the start state at the head processor.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Each processor P undergoes through a certain loop until an optimal solution is found: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Firstly, the processor P checks if a new state has been received in its message queue. If so, P checks for this new state S in P’s closed list.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 message queue is empty, then P selects a highest priority state from its local open list and expands it, resulting in newly generated states.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each of the newly generated states Si, a hash key K(Si) is computed based on the state representation, and the generated state is then sent to the processor which owns K(Si). This send is asynchronous and non-blocking.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 continues its computation without waiting for a reply from the destination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0325" y="46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Results - Tabular Representation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437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{688CCEEA-B4CA-4384-AB58-F6211C9245E5}</a:tableStyleId>
              </a:tblPr>
              <a:tblGrid>
                <a:gridCol w="1470075"/>
                <a:gridCol w="1470075"/>
                <a:gridCol w="1470075"/>
                <a:gridCol w="1470075"/>
                <a:gridCol w="1470075"/>
                <a:gridCol w="14700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 Size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(N*N)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(in ms)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Sequential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HDA1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HDA2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HDA4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HDA8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439.33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629.67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3510.33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4610.67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16587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14671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14255.67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7987.33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6882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79206.67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70325" y="46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Results - Graphical Representation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501" y="672725"/>
            <a:ext cx="5607000" cy="42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50475" y="598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973100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 Distributed A* (HDA)  performed better than the sequential A* (except for HDA with 8 thread)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HDA with 1, 2 and 4 threads showed significant improvement in computation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HDA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4 threads performed the best along all input matrix sizes.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