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BAFB-9DDF-44CB-BA90-E891B193B1E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32B5-FBE3-416B-ABBA-6C94F9B8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232B5-FBE3-416B-ABBA-6C94F9B8F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143000" y="2057400"/>
            <a:ext cx="7086600" cy="3581400"/>
            <a:chOff x="1143000" y="2057400"/>
            <a:chExt cx="7086600" cy="3581400"/>
          </a:xfrm>
        </p:grpSpPr>
        <p:sp>
          <p:nvSpPr>
            <p:cNvPr id="4" name="Rectangle 3"/>
            <p:cNvSpPr/>
            <p:nvPr/>
          </p:nvSpPr>
          <p:spPr>
            <a:xfrm>
              <a:off x="1524000" y="3276600"/>
              <a:ext cx="19812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867400" y="297180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05200" y="35814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505200" y="40386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14800" y="3276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40502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9800" y="39740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Faculty Portal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5" idx="2"/>
              <a:endCxn id="5" idx="6"/>
            </p:cNvCxnSpPr>
            <p:nvPr/>
          </p:nvCxnSpPr>
          <p:spPr>
            <a:xfrm>
              <a:off x="5867400" y="38100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77000" y="3429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057400"/>
              <a:ext cx="7086600" cy="3581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24200" y="1600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DFD level 0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4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6200" y="1066800"/>
            <a:ext cx="8915400" cy="5715000"/>
            <a:chOff x="0" y="1066800"/>
            <a:chExt cx="8915400" cy="5715000"/>
          </a:xfrm>
        </p:grpSpPr>
        <p:grpSp>
          <p:nvGrpSpPr>
            <p:cNvPr id="55" name="Group 54"/>
            <p:cNvGrpSpPr/>
            <p:nvPr/>
          </p:nvGrpSpPr>
          <p:grpSpPr>
            <a:xfrm>
              <a:off x="381000" y="1508228"/>
              <a:ext cx="8458200" cy="5019995"/>
              <a:chOff x="304800" y="279461"/>
              <a:chExt cx="6196896" cy="560990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2971800"/>
                <a:ext cx="12192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1524000" y="32766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1524000" y="34290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524000" y="3048000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Request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24000" y="3429000"/>
                <a:ext cx="876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Response</a:t>
                </a:r>
                <a:endParaRPr lang="en-US" sz="12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514600" y="2721233"/>
                <a:ext cx="1186934" cy="11869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21517" y="3382833"/>
                <a:ext cx="124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Login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>
                <a:stCxn id="22" idx="2"/>
                <a:endCxn id="22" idx="6"/>
              </p:cNvCxnSpPr>
              <p:nvPr/>
            </p:nvCxnSpPr>
            <p:spPr>
              <a:xfrm>
                <a:off x="2514600" y="3314700"/>
                <a:ext cx="11869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822413" y="2983468"/>
                <a:ext cx="124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657600" y="3314700"/>
                <a:ext cx="1295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759323" y="3076545"/>
                <a:ext cx="1117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Authenticate</a:t>
                </a:r>
              </a:p>
              <a:p>
                <a:r>
                  <a:rPr lang="en-US" sz="1200" dirty="0" smtClean="0"/>
                  <a:t>    Faculty</a:t>
                </a:r>
                <a:endParaRPr lang="en-US" sz="1200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953000" y="2721233"/>
                <a:ext cx="1186934" cy="11869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236117" y="3276600"/>
                <a:ext cx="1240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Faculty </a:t>
                </a:r>
              </a:p>
              <a:p>
                <a:r>
                  <a:rPr lang="en-US" sz="1400" dirty="0" smtClean="0"/>
                  <a:t>Portal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60813" y="2983468"/>
                <a:ext cx="124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4953000" y="3311144"/>
                <a:ext cx="11869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2971800" y="1447800"/>
                <a:ext cx="0" cy="1273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200400" y="1447800"/>
                <a:ext cx="0" cy="1273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 rot="16200000">
                <a:off x="2263675" y="1851907"/>
                <a:ext cx="1117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Not</a:t>
                </a:r>
              </a:p>
              <a:p>
                <a:r>
                  <a:rPr lang="en-US" sz="1200" dirty="0" smtClean="0"/>
                  <a:t>Registered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6200000">
                <a:off x="2780161" y="1868040"/>
                <a:ext cx="1117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Registered</a:t>
                </a:r>
                <a:endParaRPr lang="en-US" sz="12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514600" y="279461"/>
                <a:ext cx="1186934" cy="11869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45317" y="911423"/>
                <a:ext cx="1240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Registered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22413" y="541696"/>
                <a:ext cx="124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1.1</a:t>
                </a:r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514600" y="869372"/>
                <a:ext cx="11869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162300" y="3908167"/>
                <a:ext cx="1409700" cy="11972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1854313">
                <a:off x="3371497" y="4340208"/>
                <a:ext cx="1117477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Authenticate</a:t>
                </a:r>
              </a:p>
              <a:p>
                <a:r>
                  <a:rPr lang="en-US" sz="1200" dirty="0" smtClean="0"/>
                  <a:t>    Admin</a:t>
                </a:r>
                <a:endParaRPr lang="en-US" sz="12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526614" y="4702433"/>
                <a:ext cx="1186934" cy="11869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809731" y="5257800"/>
                <a:ext cx="1240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Admin </a:t>
                </a:r>
              </a:p>
              <a:p>
                <a:r>
                  <a:rPr lang="en-US" sz="1400" dirty="0" smtClean="0"/>
                  <a:t>Portal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834427" y="4964668"/>
                <a:ext cx="124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1.3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526614" y="5292344"/>
                <a:ext cx="11869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0" y="1066800"/>
              <a:ext cx="8915400" cy="571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895600" y="598208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DFD level 1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98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 flipV="1">
            <a:off x="2971800" y="2668364"/>
            <a:ext cx="941763" cy="532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971800" y="3847146"/>
            <a:ext cx="707968" cy="420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953000" y="2685662"/>
            <a:ext cx="1049507" cy="54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415212" y="3810000"/>
            <a:ext cx="1" cy="66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50746" y="3828233"/>
            <a:ext cx="792854" cy="438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943600" y="1909678"/>
            <a:ext cx="2133600" cy="1062122"/>
            <a:chOff x="5406242" y="1828800"/>
            <a:chExt cx="2133600" cy="1062122"/>
          </a:xfrm>
        </p:grpSpPr>
        <p:sp>
          <p:nvSpPr>
            <p:cNvPr id="62" name="Oval 61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73907" y="2420118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Insert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46149" y="2050786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1.2.2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462959" y="4111351"/>
            <a:ext cx="2270843" cy="1130797"/>
            <a:chOff x="5406242" y="1828800"/>
            <a:chExt cx="2132931" cy="1062122"/>
          </a:xfrm>
        </p:grpSpPr>
        <p:sp>
          <p:nvSpPr>
            <p:cNvPr id="67" name="Oval 66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73907" y="2420118"/>
              <a:ext cx="1693693" cy="433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Generate</a:t>
              </a:r>
            </a:p>
            <a:p>
              <a:r>
                <a:rPr lang="en-US" sz="1200" dirty="0" smtClean="0"/>
                <a:t>Report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45480" y="2050786"/>
              <a:ext cx="1693693" cy="34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1.2.5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581400" y="4495800"/>
            <a:ext cx="2133600" cy="1062122"/>
            <a:chOff x="5401046" y="1828800"/>
            <a:chExt cx="2133600" cy="1062122"/>
          </a:xfrm>
        </p:grpSpPr>
        <p:sp>
          <p:nvSpPr>
            <p:cNvPr id="72" name="Oval 71"/>
            <p:cNvSpPr/>
            <p:nvPr/>
          </p:nvSpPr>
          <p:spPr>
            <a:xfrm>
              <a:off x="5401046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73907" y="2420118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Delete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40953" y="2063460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1.2.4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547173" y="4192650"/>
            <a:ext cx="2149027" cy="1062122"/>
            <a:chOff x="5406242" y="1828800"/>
            <a:chExt cx="2149027" cy="1062122"/>
          </a:xfrm>
        </p:grpSpPr>
        <p:sp>
          <p:nvSpPr>
            <p:cNvPr id="77" name="Oval 76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02669" y="2420118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1576" y="2050786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1.2.3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506709" y="1892380"/>
            <a:ext cx="2150893" cy="1062122"/>
            <a:chOff x="5406242" y="1828800"/>
            <a:chExt cx="2150893" cy="1062122"/>
          </a:xfrm>
        </p:grpSpPr>
        <p:sp>
          <p:nvSpPr>
            <p:cNvPr id="82" name="Oval 81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8050" y="2420118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Overview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442" y="2088615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1.2.1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259629" y="3200400"/>
            <a:ext cx="2388325" cy="646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Authenticated 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295400"/>
            <a:ext cx="77724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762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DFD level 2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40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28948" y="2895600"/>
            <a:ext cx="2005252" cy="1399125"/>
            <a:chOff x="5406242" y="1828800"/>
            <a:chExt cx="2005252" cy="1062122"/>
          </a:xfrm>
        </p:grpSpPr>
        <p:sp>
          <p:nvSpPr>
            <p:cNvPr id="21" name="Oval 20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197" y="2380149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Insert Record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7801" y="2093024"/>
              <a:ext cx="1693693" cy="28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1.2.2.2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>
            <a:stCxn id="37" idx="3"/>
            <a:endCxn id="62" idx="2"/>
          </p:cNvCxnSpPr>
          <p:nvPr/>
        </p:nvCxnSpPr>
        <p:spPr>
          <a:xfrm>
            <a:off x="2144405" y="3579061"/>
            <a:ext cx="504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649089" y="3048000"/>
            <a:ext cx="2059323" cy="1062122"/>
            <a:chOff x="5406242" y="1828800"/>
            <a:chExt cx="2059323" cy="1062122"/>
          </a:xfrm>
        </p:grpSpPr>
        <p:sp>
          <p:nvSpPr>
            <p:cNvPr id="62" name="Oval 61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27784" y="2356679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1872" y="2050786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1.2.2.1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80308" y="3272218"/>
            <a:ext cx="1664097" cy="61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62871" y="3579061"/>
            <a:ext cx="7660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25384" y="3595162"/>
            <a:ext cx="504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56230" y="906729"/>
            <a:ext cx="1066801" cy="369332"/>
            <a:chOff x="388113" y="1948085"/>
            <a:chExt cx="1066801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Award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10668" y="5362245"/>
            <a:ext cx="1066801" cy="307777"/>
            <a:chOff x="388113" y="1948085"/>
            <a:chExt cx="1066801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388113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Conference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969227" y="6169844"/>
            <a:ext cx="1066801" cy="276999"/>
            <a:chOff x="319010" y="1975636"/>
            <a:chExt cx="1066801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319010" y="1975636"/>
              <a:ext cx="1066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Quali_Details</a:t>
              </a:r>
              <a:endParaRPr lang="en-US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0985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9089" y="1537943"/>
            <a:ext cx="1066801" cy="369332"/>
            <a:chOff x="388113" y="1948085"/>
            <a:chExt cx="1066801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Book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23817" y="5286270"/>
            <a:ext cx="1066801" cy="338554"/>
            <a:chOff x="272572" y="1931093"/>
            <a:chExt cx="1066801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Profile</a:t>
              </a:r>
              <a:endParaRPr lang="en-US" sz="16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91740" y="2208087"/>
            <a:ext cx="1066801" cy="338554"/>
            <a:chOff x="272572" y="1931093"/>
            <a:chExt cx="1066801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Prof_Mem</a:t>
              </a:r>
              <a:endParaRPr lang="en-US" sz="16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10870" y="1553314"/>
            <a:ext cx="1066801" cy="369332"/>
            <a:chOff x="388113" y="1948085"/>
            <a:chExt cx="1066801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Journal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722830" y="1494331"/>
            <a:ext cx="1066801" cy="307777"/>
            <a:chOff x="346791" y="1948085"/>
            <a:chExt cx="1066801" cy="307777"/>
          </a:xfrm>
        </p:grpSpPr>
        <p:sp>
          <p:nvSpPr>
            <p:cNvPr id="68" name="TextBox 67"/>
            <p:cNvSpPr txBox="1"/>
            <p:nvPr/>
          </p:nvSpPr>
          <p:spPr>
            <a:xfrm>
              <a:off x="346791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Governance</a:t>
              </a:r>
              <a:endParaRPr lang="en-US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343826" y="5307220"/>
            <a:ext cx="1066801" cy="461665"/>
            <a:chOff x="388113" y="1948085"/>
            <a:chExt cx="1066801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388113" y="1948085"/>
              <a:ext cx="1066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Faculty </a:t>
              </a:r>
            </a:p>
            <a:p>
              <a:r>
                <a:rPr lang="en-US" sz="1200" dirty="0" smtClean="0"/>
                <a:t>Exchange</a:t>
              </a:r>
              <a:endParaRPr lang="en-US" sz="12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2627" y="2348979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106210" y="1553314"/>
            <a:ext cx="1066801" cy="325019"/>
            <a:chOff x="324827" y="2007068"/>
            <a:chExt cx="1066801" cy="325019"/>
          </a:xfrm>
        </p:grpSpPr>
        <p:sp>
          <p:nvSpPr>
            <p:cNvPr id="81" name="TextBox 80"/>
            <p:cNvSpPr txBox="1"/>
            <p:nvPr/>
          </p:nvSpPr>
          <p:spPr>
            <a:xfrm>
              <a:off x="324827" y="2024310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Consultancy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656029" y="4588314"/>
            <a:ext cx="1066801" cy="523220"/>
            <a:chOff x="388113" y="1948085"/>
            <a:chExt cx="1066801" cy="523220"/>
          </a:xfrm>
        </p:grpSpPr>
        <p:sp>
          <p:nvSpPr>
            <p:cNvPr id="85" name="TextBox 84"/>
            <p:cNvSpPr txBox="1"/>
            <p:nvPr/>
          </p:nvSpPr>
          <p:spPr>
            <a:xfrm>
              <a:off x="388113" y="1948085"/>
              <a:ext cx="1066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Community Services</a:t>
              </a:r>
              <a:endParaRPr lang="en-US" sz="14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2627" y="2411254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206593" y="4682151"/>
            <a:ext cx="1066801" cy="369332"/>
            <a:chOff x="388113" y="1948085"/>
            <a:chExt cx="1066801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Courses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705591" y="6123677"/>
            <a:ext cx="1066801" cy="369332"/>
            <a:chOff x="388113" y="1948085"/>
            <a:chExt cx="1066801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Seminar</a:t>
              </a:r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083767" y="847700"/>
            <a:ext cx="1066801" cy="369332"/>
            <a:chOff x="388113" y="1948085"/>
            <a:chExt cx="1066801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Reviews</a:t>
              </a:r>
              <a:endParaRPr lang="en-US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93707" y="2192698"/>
            <a:ext cx="1066801" cy="369332"/>
            <a:chOff x="388113" y="1948085"/>
            <a:chExt cx="1066801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Projects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>
            <a:stCxn id="21" idx="1"/>
          </p:cNvCxnSpPr>
          <p:nvPr/>
        </p:nvCxnSpPr>
        <p:spPr>
          <a:xfrm flipH="1" flipV="1">
            <a:off x="3323817" y="2495376"/>
            <a:ext cx="1842383" cy="60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68" idx="2"/>
          </p:cNvCxnSpPr>
          <p:nvPr/>
        </p:nvCxnSpPr>
        <p:spPr>
          <a:xfrm flipH="1" flipV="1">
            <a:off x="4256231" y="1802108"/>
            <a:ext cx="909969" cy="129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1"/>
          </p:cNvCxnSpPr>
          <p:nvPr/>
        </p:nvCxnSpPr>
        <p:spPr>
          <a:xfrm flipH="1" flipV="1">
            <a:off x="4678423" y="1209407"/>
            <a:ext cx="487777" cy="189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1" idx="0"/>
          </p:cNvCxnSpPr>
          <p:nvPr/>
        </p:nvCxnSpPr>
        <p:spPr>
          <a:xfrm flipH="1" flipV="1">
            <a:off x="5619374" y="1737980"/>
            <a:ext cx="119603" cy="115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</p:cNvCxnSpPr>
          <p:nvPr/>
        </p:nvCxnSpPr>
        <p:spPr>
          <a:xfrm flipV="1">
            <a:off x="6311753" y="1150378"/>
            <a:ext cx="141815" cy="195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1" idx="7"/>
          </p:cNvCxnSpPr>
          <p:nvPr/>
        </p:nvCxnSpPr>
        <p:spPr>
          <a:xfrm flipV="1">
            <a:off x="6311753" y="1855992"/>
            <a:ext cx="56547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1" idx="7"/>
            <a:endCxn id="54" idx="2"/>
          </p:cNvCxnSpPr>
          <p:nvPr/>
        </p:nvCxnSpPr>
        <p:spPr>
          <a:xfrm flipV="1">
            <a:off x="6311753" y="2546641"/>
            <a:ext cx="1113388" cy="55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1" idx="4"/>
          </p:cNvCxnSpPr>
          <p:nvPr/>
        </p:nvCxnSpPr>
        <p:spPr>
          <a:xfrm flipH="1">
            <a:off x="3189431" y="4294725"/>
            <a:ext cx="2549546" cy="35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1" idx="4"/>
          </p:cNvCxnSpPr>
          <p:nvPr/>
        </p:nvCxnSpPr>
        <p:spPr>
          <a:xfrm flipH="1">
            <a:off x="3857219" y="4294725"/>
            <a:ext cx="1881758" cy="103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1" idx="4"/>
          </p:cNvCxnSpPr>
          <p:nvPr/>
        </p:nvCxnSpPr>
        <p:spPr>
          <a:xfrm flipH="1">
            <a:off x="5444069" y="4294725"/>
            <a:ext cx="294908" cy="11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1" idx="4"/>
          </p:cNvCxnSpPr>
          <p:nvPr/>
        </p:nvCxnSpPr>
        <p:spPr>
          <a:xfrm flipH="1">
            <a:off x="4228544" y="4294725"/>
            <a:ext cx="1510433" cy="190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88749" y="4294725"/>
            <a:ext cx="350243" cy="187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888749" y="4294725"/>
            <a:ext cx="904955" cy="107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88749" y="4294725"/>
            <a:ext cx="1688922" cy="44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7010399" y="3100497"/>
            <a:ext cx="1668127" cy="731520"/>
            <a:chOff x="7010343" y="2948097"/>
            <a:chExt cx="1676457" cy="76465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7021795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010343" y="294809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030068" y="371274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577671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7140266" y="3288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09790" y="328826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28600" y="609600"/>
            <a:ext cx="8763000" cy="60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200400" y="1479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DFD level 3 Diagram</a:t>
            </a:r>
            <a:endParaRPr lang="en-US" sz="2400" b="1" dirty="0"/>
          </a:p>
        </p:txBody>
      </p:sp>
      <p:cxnSp>
        <p:nvCxnSpPr>
          <p:cNvPr id="150" name="Straight Connector 149"/>
          <p:cNvCxnSpPr>
            <a:stCxn id="21" idx="1"/>
          </p:cNvCxnSpPr>
          <p:nvPr/>
        </p:nvCxnSpPr>
        <p:spPr>
          <a:xfrm flipH="1" flipV="1">
            <a:off x="3459117" y="1855992"/>
            <a:ext cx="170708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327622" y="2895600"/>
            <a:ext cx="2005252" cy="1399125"/>
            <a:chOff x="5406242" y="1828800"/>
            <a:chExt cx="2005252" cy="1062122"/>
          </a:xfrm>
        </p:grpSpPr>
        <p:sp>
          <p:nvSpPr>
            <p:cNvPr id="21" name="Oval 20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197" y="2380149"/>
              <a:ext cx="1693693" cy="28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Delete Record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7801" y="2093024"/>
              <a:ext cx="1693693" cy="28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1.2.3.1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>
            <a:stCxn id="37" idx="3"/>
            <a:endCxn id="21" idx="2"/>
          </p:cNvCxnSpPr>
          <p:nvPr/>
        </p:nvCxnSpPr>
        <p:spPr>
          <a:xfrm>
            <a:off x="2047763" y="3595163"/>
            <a:ext cx="2279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3666" y="3288320"/>
            <a:ext cx="1664097" cy="61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24058" y="3595162"/>
            <a:ext cx="504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654904" y="906729"/>
            <a:ext cx="1066801" cy="369332"/>
            <a:chOff x="388113" y="1948085"/>
            <a:chExt cx="1066801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Award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09342" y="5362245"/>
            <a:ext cx="1066801" cy="307777"/>
            <a:chOff x="388113" y="1948085"/>
            <a:chExt cx="1066801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388113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Conference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367901" y="6169844"/>
            <a:ext cx="1066801" cy="276999"/>
            <a:chOff x="319010" y="1975636"/>
            <a:chExt cx="1066801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319010" y="1975636"/>
              <a:ext cx="1066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Quali_Details</a:t>
              </a:r>
              <a:endParaRPr lang="en-US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0985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047763" y="1537943"/>
            <a:ext cx="1066801" cy="369332"/>
            <a:chOff x="388113" y="1948085"/>
            <a:chExt cx="1066801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Book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722491" y="5286270"/>
            <a:ext cx="1066801" cy="338554"/>
            <a:chOff x="272572" y="1931093"/>
            <a:chExt cx="1066801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Profile</a:t>
              </a:r>
              <a:endParaRPr lang="en-US" sz="16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90414" y="2208087"/>
            <a:ext cx="1066801" cy="338554"/>
            <a:chOff x="272572" y="1931093"/>
            <a:chExt cx="1066801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Prof_Mem</a:t>
              </a:r>
              <a:endParaRPr lang="en-US" sz="16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909544" y="1553314"/>
            <a:ext cx="1066801" cy="369332"/>
            <a:chOff x="388113" y="1948085"/>
            <a:chExt cx="1066801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Journal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121504" y="1494331"/>
            <a:ext cx="1066801" cy="307777"/>
            <a:chOff x="346791" y="1948085"/>
            <a:chExt cx="1066801" cy="307777"/>
          </a:xfrm>
        </p:grpSpPr>
        <p:sp>
          <p:nvSpPr>
            <p:cNvPr id="68" name="TextBox 67"/>
            <p:cNvSpPr txBox="1"/>
            <p:nvPr/>
          </p:nvSpPr>
          <p:spPr>
            <a:xfrm>
              <a:off x="346791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Governance</a:t>
              </a:r>
              <a:endParaRPr lang="en-US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742500" y="5307220"/>
            <a:ext cx="1066801" cy="461665"/>
            <a:chOff x="388113" y="1948085"/>
            <a:chExt cx="1066801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388113" y="1948085"/>
              <a:ext cx="1066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Faculty </a:t>
              </a:r>
            </a:p>
            <a:p>
              <a:r>
                <a:rPr lang="en-US" sz="1200" dirty="0" smtClean="0"/>
                <a:t>Exchange</a:t>
              </a:r>
              <a:endParaRPr lang="en-US" sz="12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2627" y="2348979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504884" y="1553314"/>
            <a:ext cx="1066801" cy="325019"/>
            <a:chOff x="324827" y="2007068"/>
            <a:chExt cx="1066801" cy="325019"/>
          </a:xfrm>
        </p:grpSpPr>
        <p:sp>
          <p:nvSpPr>
            <p:cNvPr id="81" name="TextBox 80"/>
            <p:cNvSpPr txBox="1"/>
            <p:nvPr/>
          </p:nvSpPr>
          <p:spPr>
            <a:xfrm>
              <a:off x="324827" y="2024310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Consultancy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054703" y="4588314"/>
            <a:ext cx="1066801" cy="523220"/>
            <a:chOff x="388113" y="1948085"/>
            <a:chExt cx="1066801" cy="523220"/>
          </a:xfrm>
        </p:grpSpPr>
        <p:sp>
          <p:nvSpPr>
            <p:cNvPr id="85" name="TextBox 84"/>
            <p:cNvSpPr txBox="1"/>
            <p:nvPr/>
          </p:nvSpPr>
          <p:spPr>
            <a:xfrm>
              <a:off x="388113" y="1948085"/>
              <a:ext cx="1066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Community Services</a:t>
              </a:r>
              <a:endParaRPr lang="en-US" sz="14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2627" y="2411254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05267" y="4682151"/>
            <a:ext cx="1066801" cy="369332"/>
            <a:chOff x="388113" y="1948085"/>
            <a:chExt cx="1066801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Courses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104265" y="6123677"/>
            <a:ext cx="1066801" cy="369332"/>
            <a:chOff x="388113" y="1948085"/>
            <a:chExt cx="1066801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Seminar</a:t>
              </a:r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482441" y="847700"/>
            <a:ext cx="1066801" cy="369332"/>
            <a:chOff x="388113" y="1948085"/>
            <a:chExt cx="1066801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Reviews</a:t>
              </a:r>
              <a:endParaRPr lang="en-US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292381" y="2192698"/>
            <a:ext cx="1066801" cy="369332"/>
            <a:chOff x="388113" y="1948085"/>
            <a:chExt cx="1066801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Projects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>
            <a:stCxn id="21" idx="1"/>
          </p:cNvCxnSpPr>
          <p:nvPr/>
        </p:nvCxnSpPr>
        <p:spPr>
          <a:xfrm flipH="1" flipV="1">
            <a:off x="2722491" y="2495376"/>
            <a:ext cx="1842383" cy="60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68" idx="2"/>
          </p:cNvCxnSpPr>
          <p:nvPr/>
        </p:nvCxnSpPr>
        <p:spPr>
          <a:xfrm flipH="1" flipV="1">
            <a:off x="3654905" y="1802108"/>
            <a:ext cx="909969" cy="129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1"/>
          </p:cNvCxnSpPr>
          <p:nvPr/>
        </p:nvCxnSpPr>
        <p:spPr>
          <a:xfrm flipH="1" flipV="1">
            <a:off x="4077097" y="1209407"/>
            <a:ext cx="487777" cy="189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1" idx="0"/>
          </p:cNvCxnSpPr>
          <p:nvPr/>
        </p:nvCxnSpPr>
        <p:spPr>
          <a:xfrm flipH="1" flipV="1">
            <a:off x="5018048" y="1737980"/>
            <a:ext cx="119603" cy="115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</p:cNvCxnSpPr>
          <p:nvPr/>
        </p:nvCxnSpPr>
        <p:spPr>
          <a:xfrm flipV="1">
            <a:off x="5710427" y="1150378"/>
            <a:ext cx="141815" cy="195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1" idx="7"/>
          </p:cNvCxnSpPr>
          <p:nvPr/>
        </p:nvCxnSpPr>
        <p:spPr>
          <a:xfrm flipV="1">
            <a:off x="5710427" y="1855992"/>
            <a:ext cx="56547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1" idx="7"/>
            <a:endCxn id="54" idx="2"/>
          </p:cNvCxnSpPr>
          <p:nvPr/>
        </p:nvCxnSpPr>
        <p:spPr>
          <a:xfrm flipV="1">
            <a:off x="5710427" y="2546641"/>
            <a:ext cx="1113388" cy="55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1" idx="4"/>
          </p:cNvCxnSpPr>
          <p:nvPr/>
        </p:nvCxnSpPr>
        <p:spPr>
          <a:xfrm flipH="1">
            <a:off x="2588105" y="4294725"/>
            <a:ext cx="2549546" cy="35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1" idx="4"/>
          </p:cNvCxnSpPr>
          <p:nvPr/>
        </p:nvCxnSpPr>
        <p:spPr>
          <a:xfrm flipH="1">
            <a:off x="3255893" y="4294725"/>
            <a:ext cx="1881758" cy="103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1" idx="4"/>
          </p:cNvCxnSpPr>
          <p:nvPr/>
        </p:nvCxnSpPr>
        <p:spPr>
          <a:xfrm flipH="1">
            <a:off x="4842743" y="4294725"/>
            <a:ext cx="294908" cy="11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1" idx="4"/>
          </p:cNvCxnSpPr>
          <p:nvPr/>
        </p:nvCxnSpPr>
        <p:spPr>
          <a:xfrm flipH="1">
            <a:off x="3627218" y="4294725"/>
            <a:ext cx="1510433" cy="190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287423" y="4294725"/>
            <a:ext cx="350243" cy="187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287423" y="4294725"/>
            <a:ext cx="904955" cy="107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287423" y="4294725"/>
            <a:ext cx="1688922" cy="44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6409073" y="3100497"/>
            <a:ext cx="1668127" cy="731520"/>
            <a:chOff x="7010343" y="2948097"/>
            <a:chExt cx="1676457" cy="76465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7021795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010343" y="294809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030068" y="371274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577671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6538940" y="3288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108464" y="328826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28600" y="609600"/>
            <a:ext cx="8763000" cy="60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200400" y="1479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DFD level 3 Diagram</a:t>
            </a:r>
            <a:endParaRPr lang="en-US" sz="2400" b="1" dirty="0"/>
          </a:p>
        </p:txBody>
      </p:sp>
      <p:cxnSp>
        <p:nvCxnSpPr>
          <p:cNvPr id="150" name="Straight Connector 149"/>
          <p:cNvCxnSpPr>
            <a:stCxn id="21" idx="1"/>
          </p:cNvCxnSpPr>
          <p:nvPr/>
        </p:nvCxnSpPr>
        <p:spPr>
          <a:xfrm flipH="1" flipV="1">
            <a:off x="2857791" y="1855992"/>
            <a:ext cx="170708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2306895" y="3059910"/>
            <a:ext cx="2140541" cy="1062122"/>
            <a:chOff x="5406242" y="1828800"/>
            <a:chExt cx="2140541" cy="1062122"/>
          </a:xfrm>
        </p:grpSpPr>
        <p:sp>
          <p:nvSpPr>
            <p:cNvPr id="106" name="Oval 105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53090" y="2388995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771872" y="2050786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1.2.5.1</a:t>
              </a:r>
              <a:endParaRPr lang="en-US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37" idx="3"/>
            <a:endCxn id="106" idx="2"/>
          </p:cNvCxnSpPr>
          <p:nvPr/>
        </p:nvCxnSpPr>
        <p:spPr>
          <a:xfrm flipV="1">
            <a:off x="2047763" y="3590971"/>
            <a:ext cx="259132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28948" y="2895600"/>
            <a:ext cx="2005252" cy="1399125"/>
            <a:chOff x="5406242" y="1828800"/>
            <a:chExt cx="2005252" cy="1062122"/>
          </a:xfrm>
        </p:grpSpPr>
        <p:sp>
          <p:nvSpPr>
            <p:cNvPr id="21" name="Oval 20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2454" y="2399479"/>
              <a:ext cx="1693693" cy="28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Record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7801" y="2093024"/>
              <a:ext cx="1693693" cy="28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1.2.4.2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>
            <a:stCxn id="37" idx="3"/>
            <a:endCxn id="62" idx="2"/>
          </p:cNvCxnSpPr>
          <p:nvPr/>
        </p:nvCxnSpPr>
        <p:spPr>
          <a:xfrm>
            <a:off x="2144405" y="3579061"/>
            <a:ext cx="504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649089" y="3048000"/>
            <a:ext cx="2059323" cy="1062122"/>
            <a:chOff x="5406242" y="1828800"/>
            <a:chExt cx="2059323" cy="1062122"/>
          </a:xfrm>
        </p:grpSpPr>
        <p:sp>
          <p:nvSpPr>
            <p:cNvPr id="62" name="Oval 61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27784" y="2356679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1872" y="2050786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1.2.4.1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80308" y="3272218"/>
            <a:ext cx="1664097" cy="61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62871" y="3579061"/>
            <a:ext cx="7660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25384" y="3595162"/>
            <a:ext cx="504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56230" y="906729"/>
            <a:ext cx="1066801" cy="369332"/>
            <a:chOff x="388113" y="1948085"/>
            <a:chExt cx="1066801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Award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10668" y="5362245"/>
            <a:ext cx="1066801" cy="307777"/>
            <a:chOff x="388113" y="1948085"/>
            <a:chExt cx="1066801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388113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Conference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969227" y="6169844"/>
            <a:ext cx="1066801" cy="276999"/>
            <a:chOff x="319010" y="1975636"/>
            <a:chExt cx="1066801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319010" y="1975636"/>
              <a:ext cx="1066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Quali_Details</a:t>
              </a:r>
              <a:endParaRPr lang="en-US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0985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9089" y="1537943"/>
            <a:ext cx="1066801" cy="369332"/>
            <a:chOff x="388113" y="1948085"/>
            <a:chExt cx="1066801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Book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23817" y="5286270"/>
            <a:ext cx="1066801" cy="338554"/>
            <a:chOff x="272572" y="1931093"/>
            <a:chExt cx="1066801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Profile</a:t>
              </a:r>
              <a:endParaRPr lang="en-US" sz="16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91740" y="2208087"/>
            <a:ext cx="1066801" cy="338554"/>
            <a:chOff x="272572" y="1931093"/>
            <a:chExt cx="1066801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Prof_Mem</a:t>
              </a:r>
              <a:endParaRPr lang="en-US" sz="16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10870" y="1553314"/>
            <a:ext cx="1066801" cy="369332"/>
            <a:chOff x="388113" y="1948085"/>
            <a:chExt cx="1066801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Journal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722830" y="1494331"/>
            <a:ext cx="1066801" cy="307777"/>
            <a:chOff x="346791" y="1948085"/>
            <a:chExt cx="1066801" cy="307777"/>
          </a:xfrm>
        </p:grpSpPr>
        <p:sp>
          <p:nvSpPr>
            <p:cNvPr id="68" name="TextBox 67"/>
            <p:cNvSpPr txBox="1"/>
            <p:nvPr/>
          </p:nvSpPr>
          <p:spPr>
            <a:xfrm>
              <a:off x="346791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Governance</a:t>
              </a:r>
              <a:endParaRPr lang="en-US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343826" y="5307220"/>
            <a:ext cx="1066801" cy="461665"/>
            <a:chOff x="388113" y="1948085"/>
            <a:chExt cx="1066801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388113" y="1948085"/>
              <a:ext cx="1066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Faculty </a:t>
              </a:r>
            </a:p>
            <a:p>
              <a:r>
                <a:rPr lang="en-US" sz="1200" dirty="0" smtClean="0"/>
                <a:t>Exchange</a:t>
              </a:r>
              <a:endParaRPr lang="en-US" sz="12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2627" y="2348979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106210" y="1553314"/>
            <a:ext cx="1066801" cy="325019"/>
            <a:chOff x="324827" y="2007068"/>
            <a:chExt cx="1066801" cy="325019"/>
          </a:xfrm>
        </p:grpSpPr>
        <p:sp>
          <p:nvSpPr>
            <p:cNvPr id="81" name="TextBox 80"/>
            <p:cNvSpPr txBox="1"/>
            <p:nvPr/>
          </p:nvSpPr>
          <p:spPr>
            <a:xfrm>
              <a:off x="324827" y="2024310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Consultancy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656029" y="4588314"/>
            <a:ext cx="1066801" cy="523220"/>
            <a:chOff x="388113" y="1948085"/>
            <a:chExt cx="1066801" cy="523220"/>
          </a:xfrm>
        </p:grpSpPr>
        <p:sp>
          <p:nvSpPr>
            <p:cNvPr id="85" name="TextBox 84"/>
            <p:cNvSpPr txBox="1"/>
            <p:nvPr/>
          </p:nvSpPr>
          <p:spPr>
            <a:xfrm>
              <a:off x="388113" y="1948085"/>
              <a:ext cx="1066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Community Services</a:t>
              </a:r>
              <a:endParaRPr lang="en-US" sz="14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2627" y="2411254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206593" y="4682151"/>
            <a:ext cx="1066801" cy="369332"/>
            <a:chOff x="388113" y="1948085"/>
            <a:chExt cx="1066801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Courses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705591" y="6123677"/>
            <a:ext cx="1066801" cy="369332"/>
            <a:chOff x="388113" y="1948085"/>
            <a:chExt cx="1066801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Seminar</a:t>
              </a:r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083767" y="847700"/>
            <a:ext cx="1066801" cy="369332"/>
            <a:chOff x="388113" y="1948085"/>
            <a:chExt cx="1066801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Reviews</a:t>
              </a:r>
              <a:endParaRPr lang="en-US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93707" y="2192698"/>
            <a:ext cx="1066801" cy="369332"/>
            <a:chOff x="388113" y="1948085"/>
            <a:chExt cx="1066801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Projects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>
            <a:stCxn id="21" idx="1"/>
          </p:cNvCxnSpPr>
          <p:nvPr/>
        </p:nvCxnSpPr>
        <p:spPr>
          <a:xfrm flipH="1" flipV="1">
            <a:off x="3323817" y="2495376"/>
            <a:ext cx="1842383" cy="60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68" idx="2"/>
          </p:cNvCxnSpPr>
          <p:nvPr/>
        </p:nvCxnSpPr>
        <p:spPr>
          <a:xfrm flipH="1" flipV="1">
            <a:off x="4256231" y="1802108"/>
            <a:ext cx="909969" cy="129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1"/>
          </p:cNvCxnSpPr>
          <p:nvPr/>
        </p:nvCxnSpPr>
        <p:spPr>
          <a:xfrm flipH="1" flipV="1">
            <a:off x="4678423" y="1209407"/>
            <a:ext cx="487777" cy="189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1" idx="0"/>
          </p:cNvCxnSpPr>
          <p:nvPr/>
        </p:nvCxnSpPr>
        <p:spPr>
          <a:xfrm flipH="1" flipV="1">
            <a:off x="5619374" y="1737980"/>
            <a:ext cx="119603" cy="115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</p:cNvCxnSpPr>
          <p:nvPr/>
        </p:nvCxnSpPr>
        <p:spPr>
          <a:xfrm flipV="1">
            <a:off x="6311753" y="1150378"/>
            <a:ext cx="141815" cy="195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1" idx="7"/>
          </p:cNvCxnSpPr>
          <p:nvPr/>
        </p:nvCxnSpPr>
        <p:spPr>
          <a:xfrm flipV="1">
            <a:off x="6311753" y="1855992"/>
            <a:ext cx="56547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1" idx="7"/>
            <a:endCxn id="54" idx="2"/>
          </p:cNvCxnSpPr>
          <p:nvPr/>
        </p:nvCxnSpPr>
        <p:spPr>
          <a:xfrm flipV="1">
            <a:off x="6311753" y="2546641"/>
            <a:ext cx="1113388" cy="55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1" idx="4"/>
          </p:cNvCxnSpPr>
          <p:nvPr/>
        </p:nvCxnSpPr>
        <p:spPr>
          <a:xfrm flipH="1">
            <a:off x="3189431" y="4294725"/>
            <a:ext cx="2549546" cy="35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1" idx="4"/>
          </p:cNvCxnSpPr>
          <p:nvPr/>
        </p:nvCxnSpPr>
        <p:spPr>
          <a:xfrm flipH="1">
            <a:off x="3857219" y="4294725"/>
            <a:ext cx="1881758" cy="103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1" idx="4"/>
          </p:cNvCxnSpPr>
          <p:nvPr/>
        </p:nvCxnSpPr>
        <p:spPr>
          <a:xfrm flipH="1">
            <a:off x="5444069" y="4294725"/>
            <a:ext cx="294908" cy="11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1" idx="4"/>
          </p:cNvCxnSpPr>
          <p:nvPr/>
        </p:nvCxnSpPr>
        <p:spPr>
          <a:xfrm flipH="1">
            <a:off x="4228544" y="4294725"/>
            <a:ext cx="1510433" cy="190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88749" y="4294725"/>
            <a:ext cx="350243" cy="187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888749" y="4294725"/>
            <a:ext cx="904955" cy="107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88749" y="4294725"/>
            <a:ext cx="1688922" cy="44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7010399" y="3100497"/>
            <a:ext cx="1668127" cy="731520"/>
            <a:chOff x="7010343" y="2948097"/>
            <a:chExt cx="1676457" cy="76465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7021795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010343" y="294809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030068" y="371274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577671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7140266" y="3288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09790" y="328826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28600" y="609600"/>
            <a:ext cx="8763000" cy="60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200400" y="1479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DFD level 3 Diagram</a:t>
            </a:r>
            <a:endParaRPr lang="en-US" sz="2400" b="1" dirty="0"/>
          </a:p>
        </p:txBody>
      </p:sp>
      <p:cxnSp>
        <p:nvCxnSpPr>
          <p:cNvPr id="150" name="Straight Connector 149"/>
          <p:cNvCxnSpPr>
            <a:stCxn id="21" idx="1"/>
          </p:cNvCxnSpPr>
          <p:nvPr/>
        </p:nvCxnSpPr>
        <p:spPr>
          <a:xfrm flipH="1" flipV="1">
            <a:off x="3459117" y="1855992"/>
            <a:ext cx="170708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28948" y="2895600"/>
            <a:ext cx="2054999" cy="1399125"/>
            <a:chOff x="5406242" y="1828800"/>
            <a:chExt cx="2054999" cy="1062122"/>
          </a:xfrm>
        </p:grpSpPr>
        <p:sp>
          <p:nvSpPr>
            <p:cNvPr id="21" name="Oval 20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67548" y="2357246"/>
              <a:ext cx="1693693" cy="49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Generate     Report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7801" y="2093024"/>
              <a:ext cx="1693693" cy="28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1.2.5.2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>
            <a:stCxn id="37" idx="3"/>
            <a:endCxn id="62" idx="2"/>
          </p:cNvCxnSpPr>
          <p:nvPr/>
        </p:nvCxnSpPr>
        <p:spPr>
          <a:xfrm>
            <a:off x="2144405" y="3579061"/>
            <a:ext cx="504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649089" y="3048000"/>
            <a:ext cx="2140541" cy="1062122"/>
            <a:chOff x="5406242" y="1828800"/>
            <a:chExt cx="2140541" cy="1062122"/>
          </a:xfrm>
        </p:grpSpPr>
        <p:sp>
          <p:nvSpPr>
            <p:cNvPr id="62" name="Oval 61"/>
            <p:cNvSpPr/>
            <p:nvPr/>
          </p:nvSpPr>
          <p:spPr>
            <a:xfrm>
              <a:off x="5406242" y="1828800"/>
              <a:ext cx="1620057" cy="1062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53090" y="2388995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1872" y="2050786"/>
              <a:ext cx="1693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1.2.5.1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406242" y="2356679"/>
              <a:ext cx="16200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80308" y="3272218"/>
            <a:ext cx="1664097" cy="61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62871" y="3579061"/>
            <a:ext cx="7660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25384" y="3595162"/>
            <a:ext cx="504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56230" y="906729"/>
            <a:ext cx="1066801" cy="369332"/>
            <a:chOff x="388113" y="1948085"/>
            <a:chExt cx="1066801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Award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10668" y="5362245"/>
            <a:ext cx="1066801" cy="307777"/>
            <a:chOff x="388113" y="1948085"/>
            <a:chExt cx="1066801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388113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Conference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969227" y="6169844"/>
            <a:ext cx="1066801" cy="276999"/>
            <a:chOff x="319010" y="1975636"/>
            <a:chExt cx="1066801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319010" y="1975636"/>
              <a:ext cx="1066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Quali_Details</a:t>
              </a:r>
              <a:endParaRPr lang="en-US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0985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9089" y="1537943"/>
            <a:ext cx="1066801" cy="369332"/>
            <a:chOff x="388113" y="1948085"/>
            <a:chExt cx="1066801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Book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23817" y="5286270"/>
            <a:ext cx="1066801" cy="338554"/>
            <a:chOff x="272572" y="1931093"/>
            <a:chExt cx="1066801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Profile</a:t>
              </a:r>
              <a:endParaRPr lang="en-US" sz="16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91740" y="2208087"/>
            <a:ext cx="1066801" cy="338554"/>
            <a:chOff x="272572" y="1931093"/>
            <a:chExt cx="1066801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272572" y="1931093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Prof_Mem</a:t>
              </a:r>
              <a:endParaRPr lang="en-US" sz="16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10870" y="1553314"/>
            <a:ext cx="1066801" cy="369332"/>
            <a:chOff x="388113" y="1948085"/>
            <a:chExt cx="1066801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Journal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722830" y="1494331"/>
            <a:ext cx="1066801" cy="307777"/>
            <a:chOff x="346791" y="1948085"/>
            <a:chExt cx="1066801" cy="307777"/>
          </a:xfrm>
        </p:grpSpPr>
        <p:sp>
          <p:nvSpPr>
            <p:cNvPr id="68" name="TextBox 67"/>
            <p:cNvSpPr txBox="1"/>
            <p:nvPr/>
          </p:nvSpPr>
          <p:spPr>
            <a:xfrm>
              <a:off x="346791" y="1948085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Governance</a:t>
              </a:r>
              <a:endParaRPr lang="en-US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343826" y="5307220"/>
            <a:ext cx="1066801" cy="461665"/>
            <a:chOff x="388113" y="1948085"/>
            <a:chExt cx="1066801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388113" y="1948085"/>
              <a:ext cx="1066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Faculty </a:t>
              </a:r>
            </a:p>
            <a:p>
              <a:r>
                <a:rPr lang="en-US" sz="1200" dirty="0" smtClean="0"/>
                <a:t>Exchange</a:t>
              </a:r>
              <a:endParaRPr lang="en-US" sz="12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2627" y="2348979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106210" y="1553314"/>
            <a:ext cx="1066801" cy="325019"/>
            <a:chOff x="324827" y="2007068"/>
            <a:chExt cx="1066801" cy="325019"/>
          </a:xfrm>
        </p:grpSpPr>
        <p:sp>
          <p:nvSpPr>
            <p:cNvPr id="81" name="TextBox 80"/>
            <p:cNvSpPr txBox="1"/>
            <p:nvPr/>
          </p:nvSpPr>
          <p:spPr>
            <a:xfrm>
              <a:off x="324827" y="2024310"/>
              <a:ext cx="1066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Consultancy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656029" y="4588314"/>
            <a:ext cx="1066801" cy="523220"/>
            <a:chOff x="388113" y="1948085"/>
            <a:chExt cx="1066801" cy="523220"/>
          </a:xfrm>
        </p:grpSpPr>
        <p:sp>
          <p:nvSpPr>
            <p:cNvPr id="85" name="TextBox 84"/>
            <p:cNvSpPr txBox="1"/>
            <p:nvPr/>
          </p:nvSpPr>
          <p:spPr>
            <a:xfrm>
              <a:off x="388113" y="1948085"/>
              <a:ext cx="1066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Community Services</a:t>
              </a:r>
              <a:endParaRPr lang="en-US" sz="14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2627" y="2411254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206593" y="4682151"/>
            <a:ext cx="1066801" cy="369332"/>
            <a:chOff x="388113" y="1948085"/>
            <a:chExt cx="1066801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Courses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705591" y="6123677"/>
            <a:ext cx="1066801" cy="369332"/>
            <a:chOff x="388113" y="1948085"/>
            <a:chExt cx="1066801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Seminar</a:t>
              </a:r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083767" y="847700"/>
            <a:ext cx="1066801" cy="369332"/>
            <a:chOff x="388113" y="1948085"/>
            <a:chExt cx="1066801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Reviews</a:t>
              </a:r>
              <a:endParaRPr lang="en-US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93707" y="2192698"/>
            <a:ext cx="1066801" cy="369332"/>
            <a:chOff x="388113" y="1948085"/>
            <a:chExt cx="1066801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388113" y="1948085"/>
              <a:ext cx="106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Projects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88113" y="2007068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02627" y="2250763"/>
              <a:ext cx="899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>
            <a:stCxn id="21" idx="1"/>
          </p:cNvCxnSpPr>
          <p:nvPr/>
        </p:nvCxnSpPr>
        <p:spPr>
          <a:xfrm flipH="1" flipV="1">
            <a:off x="3323817" y="2495376"/>
            <a:ext cx="1842383" cy="60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68" idx="2"/>
          </p:cNvCxnSpPr>
          <p:nvPr/>
        </p:nvCxnSpPr>
        <p:spPr>
          <a:xfrm flipH="1" flipV="1">
            <a:off x="4256231" y="1802108"/>
            <a:ext cx="909969" cy="129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1"/>
          </p:cNvCxnSpPr>
          <p:nvPr/>
        </p:nvCxnSpPr>
        <p:spPr>
          <a:xfrm flipH="1" flipV="1">
            <a:off x="4678423" y="1209407"/>
            <a:ext cx="487777" cy="189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1" idx="0"/>
          </p:cNvCxnSpPr>
          <p:nvPr/>
        </p:nvCxnSpPr>
        <p:spPr>
          <a:xfrm flipH="1" flipV="1">
            <a:off x="5619374" y="1737980"/>
            <a:ext cx="119603" cy="115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</p:cNvCxnSpPr>
          <p:nvPr/>
        </p:nvCxnSpPr>
        <p:spPr>
          <a:xfrm flipV="1">
            <a:off x="6311753" y="1150378"/>
            <a:ext cx="141815" cy="195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1" idx="7"/>
          </p:cNvCxnSpPr>
          <p:nvPr/>
        </p:nvCxnSpPr>
        <p:spPr>
          <a:xfrm flipV="1">
            <a:off x="6311753" y="1855992"/>
            <a:ext cx="56547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1" idx="7"/>
            <a:endCxn id="54" idx="2"/>
          </p:cNvCxnSpPr>
          <p:nvPr/>
        </p:nvCxnSpPr>
        <p:spPr>
          <a:xfrm flipV="1">
            <a:off x="6311753" y="2546641"/>
            <a:ext cx="1113388" cy="55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1" idx="4"/>
          </p:cNvCxnSpPr>
          <p:nvPr/>
        </p:nvCxnSpPr>
        <p:spPr>
          <a:xfrm flipH="1">
            <a:off x="3189431" y="4294725"/>
            <a:ext cx="2549546" cy="35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1" idx="4"/>
          </p:cNvCxnSpPr>
          <p:nvPr/>
        </p:nvCxnSpPr>
        <p:spPr>
          <a:xfrm flipH="1">
            <a:off x="3857219" y="4294725"/>
            <a:ext cx="1881758" cy="103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1" idx="4"/>
          </p:cNvCxnSpPr>
          <p:nvPr/>
        </p:nvCxnSpPr>
        <p:spPr>
          <a:xfrm flipH="1">
            <a:off x="5444069" y="4294725"/>
            <a:ext cx="294908" cy="11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1" idx="4"/>
          </p:cNvCxnSpPr>
          <p:nvPr/>
        </p:nvCxnSpPr>
        <p:spPr>
          <a:xfrm flipH="1">
            <a:off x="4228544" y="4294725"/>
            <a:ext cx="1510433" cy="190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88749" y="4294725"/>
            <a:ext cx="350243" cy="187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888749" y="4294725"/>
            <a:ext cx="904955" cy="107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88749" y="4294725"/>
            <a:ext cx="1688922" cy="44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7010399" y="3100497"/>
            <a:ext cx="1668127" cy="731520"/>
            <a:chOff x="7010343" y="2948097"/>
            <a:chExt cx="1676457" cy="76465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7021795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010343" y="294809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030068" y="3712747"/>
              <a:ext cx="1656732" cy="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577671" y="2948097"/>
              <a:ext cx="0" cy="764650"/>
            </a:xfrm>
            <a:prstGeom prst="line">
              <a:avLst/>
            </a:prstGeom>
            <a:ln w="34925" cmpd="sng">
              <a:solidFill>
                <a:schemeClr val="tx1"/>
              </a:solidFill>
              <a:head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7140266" y="3288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09790" y="328826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28600" y="609600"/>
            <a:ext cx="8763000" cy="60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200400" y="1479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DFD level 3 Diagram</a:t>
            </a:r>
            <a:endParaRPr lang="en-US" sz="2400" b="1" dirty="0"/>
          </a:p>
        </p:txBody>
      </p:sp>
      <p:cxnSp>
        <p:nvCxnSpPr>
          <p:cNvPr id="150" name="Straight Connector 149"/>
          <p:cNvCxnSpPr>
            <a:stCxn id="21" idx="1"/>
          </p:cNvCxnSpPr>
          <p:nvPr/>
        </p:nvCxnSpPr>
        <p:spPr>
          <a:xfrm flipH="1" flipV="1">
            <a:off x="3459117" y="1855992"/>
            <a:ext cx="1707083" cy="12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182</Words>
  <Application>Microsoft Office PowerPoint</Application>
  <PresentationFormat>On-screen Show (4:3)</PresentationFormat>
  <Paragraphs>141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</dc:creator>
  <cp:lastModifiedBy>vg</cp:lastModifiedBy>
  <cp:revision>17</cp:revision>
  <dcterms:created xsi:type="dcterms:W3CDTF">2006-08-16T00:00:00Z</dcterms:created>
  <dcterms:modified xsi:type="dcterms:W3CDTF">2015-03-30T03:15:36Z</dcterms:modified>
</cp:coreProperties>
</file>