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D2149-B241-4EC0-898C-D0DF9010F76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37E92-38CC-4043-AD65-25BB2C84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1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2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476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915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949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65081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038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5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6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9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1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6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9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1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3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0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9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5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40F5-65D0-4746-B08D-06EAFC9CA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469" y="-43775"/>
            <a:ext cx="9598152" cy="173694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SER502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80F9E-7204-8840-8CE4-ADCB75640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944" y="4332996"/>
            <a:ext cx="7315200" cy="19784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Abhinaw Sarang (1217265205)</a:t>
            </a:r>
          </a:p>
          <a:p>
            <a:pPr algn="ctr"/>
            <a:r>
              <a:rPr lang="en-US" dirty="0"/>
              <a:t>Sagar Khar (1217125416)</a:t>
            </a:r>
          </a:p>
          <a:p>
            <a:pPr algn="ctr"/>
            <a:r>
              <a:rPr lang="en-US" dirty="0"/>
              <a:t>Saksham Jhawar (1217883758)</a:t>
            </a:r>
          </a:p>
          <a:p>
            <a:pPr algn="ctr"/>
            <a:r>
              <a:rPr lang="en-US" dirty="0"/>
              <a:t>Smit Dharmeshumar Shah (1217106696)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30D01F-3F8C-734E-A78C-A3AA19EB7717}"/>
              </a:ext>
            </a:extLst>
          </p:cNvPr>
          <p:cNvSpPr txBox="1"/>
          <p:nvPr/>
        </p:nvSpPr>
        <p:spPr>
          <a:xfrm>
            <a:off x="4948036" y="2938986"/>
            <a:ext cx="1371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Team - 9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442641-F4DE-0343-B7A6-79CE35064AB6}"/>
              </a:ext>
            </a:extLst>
          </p:cNvPr>
          <p:cNvSpPr txBox="1"/>
          <p:nvPr/>
        </p:nvSpPr>
        <p:spPr>
          <a:xfrm>
            <a:off x="4010605" y="1964601"/>
            <a:ext cx="324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NovelC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32676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990C-C9E5-4E52-83D6-68D1EE67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 Generation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AD1CCD-C028-4C87-84FC-71033693C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504" y="2160588"/>
            <a:ext cx="7325029" cy="3881437"/>
          </a:xfrm>
        </p:spPr>
      </p:pic>
    </p:spTree>
    <p:extLst>
      <p:ext uri="{BB962C8B-B14F-4D97-AF65-F5344CB8AC3E}">
        <p14:creationId xmlns:p14="http://schemas.microsoft.com/office/powerpoint/2010/main" val="392581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6BB1-F28C-4CC0-87B4-741322B2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19" y="171450"/>
            <a:ext cx="4096889" cy="876300"/>
          </a:xfrm>
        </p:spPr>
        <p:txBody>
          <a:bodyPr/>
          <a:lstStyle/>
          <a:p>
            <a:r>
              <a:rPr lang="en-US" dirty="0"/>
              <a:t>Program Snapshots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F47279-B312-468A-A38D-8027EEB46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1" y="1226480"/>
            <a:ext cx="3810500" cy="220252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816804-1F83-4D69-9684-9357CC3F2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096" y="1252404"/>
            <a:ext cx="4421172" cy="212100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73A5F1-56C2-48D9-BB6D-1C5411153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73347"/>
            <a:ext cx="4268971" cy="2984653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E498D9-EEE3-4BC9-8895-C09820CB6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912" y="4105116"/>
            <a:ext cx="5563171" cy="249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46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D317-48E4-4059-9D03-C2D513130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4" y="83946"/>
            <a:ext cx="7235743" cy="762000"/>
          </a:xfrm>
        </p:spPr>
        <p:txBody>
          <a:bodyPr/>
          <a:lstStyle/>
          <a:p>
            <a:r>
              <a:rPr lang="en-US" dirty="0"/>
              <a:t>Program Snapshots (Continued)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A4BA35-BAF7-4E63-B9C5-5E32A5744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669"/>
            <a:ext cx="4158676" cy="479473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54D55C-4DFA-4654-A95D-878ABD527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092" y="1368669"/>
            <a:ext cx="5099539" cy="31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2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83CC-314A-450B-B05E-E4CC4B59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136630"/>
            <a:ext cx="6611815" cy="660400"/>
          </a:xfrm>
        </p:spPr>
        <p:txBody>
          <a:bodyPr/>
          <a:lstStyle/>
          <a:p>
            <a:r>
              <a:rPr lang="en-US" dirty="0"/>
              <a:t>Program Snapshots (Continued)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7CABE9-D1B7-4AC5-A0A0-6A6215D44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7" y="1002188"/>
            <a:ext cx="3657018" cy="268045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37925C-907C-4D79-9A82-0BBCCCE36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451" y="1002187"/>
            <a:ext cx="4946365" cy="227834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80CFCD-D8BC-4CE6-B338-211A97110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82641"/>
            <a:ext cx="3822653" cy="317535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2BD31C-A195-4082-B73F-FC75D4042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252" y="3485685"/>
            <a:ext cx="4946365" cy="317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23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5517-2CE2-4BA8-B667-62FEBCF2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573" y="2768600"/>
            <a:ext cx="8596668" cy="1320800"/>
          </a:xfrm>
        </p:spPr>
        <p:txBody>
          <a:bodyPr/>
          <a:lstStyle/>
          <a:p>
            <a:r>
              <a:rPr lang="en-US" dirty="0"/>
              <a:t>Thank you and Stay Safe!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1097A-6B79-4CC8-A250-1602592B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3579" y="3901097"/>
            <a:ext cx="2294467" cy="365125"/>
          </a:xfrm>
        </p:spPr>
        <p:txBody>
          <a:bodyPr/>
          <a:lstStyle/>
          <a:p>
            <a:r>
              <a:rPr lang="en-US" sz="1200" dirty="0"/>
              <a:t>SER502-Spring2020-Team9</a:t>
            </a:r>
          </a:p>
        </p:txBody>
      </p:sp>
    </p:spTree>
    <p:extLst>
      <p:ext uri="{BB962C8B-B14F-4D97-AF65-F5344CB8AC3E}">
        <p14:creationId xmlns:p14="http://schemas.microsoft.com/office/powerpoint/2010/main" val="313306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A092-BB7C-8D42-96D4-DB775EB3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F2F1-A2FE-5C43-84B0-11AB69CB3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Language Introduction</a:t>
            </a:r>
          </a:p>
          <a:p>
            <a:r>
              <a:rPr lang="en-US" sz="2000" dirty="0"/>
              <a:t>Features</a:t>
            </a:r>
          </a:p>
          <a:p>
            <a:r>
              <a:rPr lang="en-US" sz="2000" dirty="0"/>
              <a:t>Tools used</a:t>
            </a:r>
          </a:p>
          <a:p>
            <a:r>
              <a:rPr lang="en-US" sz="2000" dirty="0"/>
              <a:t>High Level Design</a:t>
            </a:r>
          </a:p>
          <a:p>
            <a:r>
              <a:rPr lang="en-US" sz="2000" dirty="0"/>
              <a:t>Tool Installation</a:t>
            </a:r>
          </a:p>
          <a:p>
            <a:r>
              <a:rPr lang="en-US" sz="2000" dirty="0"/>
              <a:t>Language Grammar – Tokenization and Parsing</a:t>
            </a:r>
          </a:p>
          <a:p>
            <a:r>
              <a:rPr lang="en-US" sz="2000" dirty="0"/>
              <a:t>Interpreter (Evaluator)</a:t>
            </a:r>
          </a:p>
          <a:p>
            <a:r>
              <a:rPr lang="en-US" sz="2000" dirty="0"/>
              <a:t>Sample run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496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CA5E-53AC-9942-8184-032270E9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2D04E-298D-4B42-9A55-7D0B67CB0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language is inspired from existing languages such as Python and Java.</a:t>
            </a:r>
          </a:p>
          <a:p>
            <a:r>
              <a:rPr lang="en-US" dirty="0"/>
              <a:t>Easy to code, because of familiar keywords used.</a:t>
            </a:r>
          </a:p>
          <a:p>
            <a:r>
              <a:rPr lang="en-US" dirty="0"/>
              <a:t>Grammar is written in Python whereas Evaluator is written in SWI-Prolog.</a:t>
            </a:r>
          </a:p>
          <a:p>
            <a:r>
              <a:rPr lang="en-US" dirty="0"/>
              <a:t>The name novelC has been chosen considering the situation this language was developed 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9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755B-2587-754A-88F8-EB0CFF1B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0F91-6183-A74C-AF78-498901837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45278"/>
            <a:ext cx="2276073" cy="1738749"/>
          </a:xfrm>
        </p:spPr>
        <p:txBody>
          <a:bodyPr>
            <a:normAutofit/>
          </a:bodyPr>
          <a:lstStyle/>
          <a:p>
            <a:r>
              <a:rPr lang="en-US" dirty="0"/>
              <a:t>Data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Integer (int)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String (string)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Boolean (bool)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D5F3C4-A92F-524C-8157-45BA824E717D}"/>
              </a:ext>
            </a:extLst>
          </p:cNvPr>
          <p:cNvSpPr txBox="1">
            <a:spLocks/>
          </p:cNvSpPr>
          <p:nvPr/>
        </p:nvSpPr>
        <p:spPr>
          <a:xfrm>
            <a:off x="5653980" y="1833466"/>
            <a:ext cx="3479510" cy="2064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Mathematical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Subtraction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Division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Parenthesis (Additional feature)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925CDD-C76F-F740-B63A-0761780AC038}"/>
              </a:ext>
            </a:extLst>
          </p:cNvPr>
          <p:cNvSpPr txBox="1">
            <a:spLocks/>
          </p:cNvSpPr>
          <p:nvPr/>
        </p:nvSpPr>
        <p:spPr>
          <a:xfrm>
            <a:off x="677332" y="4230088"/>
            <a:ext cx="4661923" cy="2422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Logical Operators (Additional features)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Equals / Not Equals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Greater than /  less than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Greater than equals / less than equals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String Equal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String Concatenation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1E8F64-F9CD-2848-9297-669D6B16A923}"/>
              </a:ext>
            </a:extLst>
          </p:cNvPr>
          <p:cNvSpPr txBox="1">
            <a:spLocks/>
          </p:cNvSpPr>
          <p:nvPr/>
        </p:nvSpPr>
        <p:spPr>
          <a:xfrm>
            <a:off x="5653980" y="4235017"/>
            <a:ext cx="4010281" cy="206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Boolean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Ternary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E173-8C05-2C43-AE4F-5DBFF32E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99ECB-F649-AA49-9D0D-C5934BD26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0291"/>
            <a:ext cx="4199466" cy="1320801"/>
          </a:xfrm>
        </p:spPr>
        <p:txBody>
          <a:bodyPr>
            <a:normAutofit/>
          </a:bodyPr>
          <a:lstStyle/>
          <a:p>
            <a:r>
              <a:rPr lang="en-US" dirty="0"/>
              <a:t>Decision Constructs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If-else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If-elseif-else (Additional feature)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F4AAB8-9290-1040-8BFE-3CAB61D19AFA}"/>
              </a:ext>
            </a:extLst>
          </p:cNvPr>
          <p:cNvSpPr txBox="1">
            <a:spLocks/>
          </p:cNvSpPr>
          <p:nvPr/>
        </p:nvSpPr>
        <p:spPr>
          <a:xfrm>
            <a:off x="677334" y="3650983"/>
            <a:ext cx="4031300" cy="1845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Loop Constructs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Traditional For loop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While loop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 While loop (Additional feature)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in range loop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5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C451-9201-3B43-A443-B26D870C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0B375-7D3A-1F46-9E11-95D2EC9FB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Tokenization and Parse tree generation using Python Lark</a:t>
            </a:r>
          </a:p>
          <a:p>
            <a:r>
              <a:rPr lang="en-US" dirty="0"/>
              <a:t>Evaluation of Parse tree in SWI - Prolog</a:t>
            </a:r>
          </a:p>
          <a:p>
            <a:r>
              <a:rPr lang="en-US" dirty="0"/>
              <a:t>Bash script for single point execution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2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7060-ED3A-4176-8ADF-663BE23A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57" y="156238"/>
            <a:ext cx="8596668" cy="1320800"/>
          </a:xfrm>
        </p:spPr>
        <p:txBody>
          <a:bodyPr/>
          <a:lstStyle/>
          <a:p>
            <a:r>
              <a:rPr lang="en-US" dirty="0"/>
              <a:t>Tool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91C2B-A66E-4BE1-A57D-2A5B11D55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096" y="1835273"/>
            <a:ext cx="8596668" cy="3880773"/>
          </a:xfrm>
        </p:spPr>
        <p:txBody>
          <a:bodyPr/>
          <a:lstStyle/>
          <a:p>
            <a:r>
              <a:rPr lang="en-US" dirty="0"/>
              <a:t>Prerequisite: Python3+ ,SWI-Prolog</a:t>
            </a:r>
          </a:p>
          <a:p>
            <a:r>
              <a:rPr lang="en-US" dirty="0"/>
              <a:t>Pip install lark-parser</a:t>
            </a:r>
          </a:p>
        </p:txBody>
      </p:sp>
    </p:spTree>
    <p:extLst>
      <p:ext uri="{BB962C8B-B14F-4D97-AF65-F5344CB8AC3E}">
        <p14:creationId xmlns:p14="http://schemas.microsoft.com/office/powerpoint/2010/main" val="362486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5CB5-21A2-124B-803E-43C19383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023" y="456324"/>
            <a:ext cx="8596668" cy="1320800"/>
          </a:xfrm>
        </p:spPr>
        <p:txBody>
          <a:bodyPr/>
          <a:lstStyle/>
          <a:p>
            <a:r>
              <a:rPr lang="en-US" dirty="0"/>
              <a:t>High Level Design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C3825A-A238-A343-93D9-76AB142D7A35}"/>
              </a:ext>
            </a:extLst>
          </p:cNvPr>
          <p:cNvSpPr/>
          <p:nvPr/>
        </p:nvSpPr>
        <p:spPr>
          <a:xfrm>
            <a:off x="2779403" y="2961290"/>
            <a:ext cx="1456267" cy="10405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Bash Script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A06EDB-DDAC-E54E-BAA3-97F090BC3AF7}"/>
              </a:ext>
            </a:extLst>
          </p:cNvPr>
          <p:cNvSpPr/>
          <p:nvPr/>
        </p:nvSpPr>
        <p:spPr>
          <a:xfrm>
            <a:off x="5139912" y="1828800"/>
            <a:ext cx="1530235" cy="10300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Lark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628544-E90E-624B-8191-D05A76B1AF2A}"/>
              </a:ext>
            </a:extLst>
          </p:cNvPr>
          <p:cNvSpPr/>
          <p:nvPr/>
        </p:nvSpPr>
        <p:spPr>
          <a:xfrm>
            <a:off x="5139912" y="4193628"/>
            <a:ext cx="1637299" cy="10300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Prolog Evaluator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B75B2A-6090-F444-926D-79556EB5536E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flipV="1">
            <a:off x="4022405" y="2343807"/>
            <a:ext cx="1117507" cy="769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3274AC1-4FB2-3346-9737-B3E72BB8894A}"/>
              </a:ext>
            </a:extLst>
          </p:cNvPr>
          <p:cNvSpPr txBox="1"/>
          <p:nvPr/>
        </p:nvSpPr>
        <p:spPr>
          <a:xfrm>
            <a:off x="1107300" y="329688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nc</a:t>
            </a:r>
            <a:r>
              <a:rPr lang="en-US" dirty="0"/>
              <a:t> Input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8ACE78-881F-F248-9A25-F005824251ED}"/>
              </a:ext>
            </a:extLst>
          </p:cNvPr>
          <p:cNvCxnSpPr>
            <a:cxnSpLocks/>
            <a:stCxn id="20" idx="3"/>
            <a:endCxn id="4" idx="2"/>
          </p:cNvCxnSpPr>
          <p:nvPr/>
        </p:nvCxnSpPr>
        <p:spPr>
          <a:xfrm>
            <a:off x="2223311" y="3481552"/>
            <a:ext cx="556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1492EBC1-0AD7-A444-BF47-BB61004A18AF}"/>
              </a:ext>
            </a:extLst>
          </p:cNvPr>
          <p:cNvCxnSpPr>
            <a:cxnSpLocks/>
            <a:stCxn id="5" idx="4"/>
            <a:endCxn id="4" idx="6"/>
          </p:cNvCxnSpPr>
          <p:nvPr/>
        </p:nvCxnSpPr>
        <p:spPr>
          <a:xfrm rot="5400000">
            <a:off x="4758981" y="2335503"/>
            <a:ext cx="622738" cy="16693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38DC0CDA-45C5-B945-9D9B-F0B9033EF965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4235670" y="3481552"/>
            <a:ext cx="1722892" cy="7120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B3D4BA2-FDE2-E640-9B6B-35F18DD124D9}"/>
              </a:ext>
            </a:extLst>
          </p:cNvPr>
          <p:cNvSpPr txBox="1"/>
          <p:nvPr/>
        </p:nvSpPr>
        <p:spPr>
          <a:xfrm>
            <a:off x="5197950" y="3343052"/>
            <a:ext cx="987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Parse Tree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739FFC-3D62-B543-8042-A6EBF027CF8C}"/>
              </a:ext>
            </a:extLst>
          </p:cNvPr>
          <p:cNvSpPr txBox="1"/>
          <p:nvPr/>
        </p:nvSpPr>
        <p:spPr>
          <a:xfrm rot="19584579">
            <a:off x="3984192" y="239548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 file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092C4D-BD61-174C-AFF7-909E00E5537A}"/>
              </a:ext>
            </a:extLst>
          </p:cNvPr>
          <p:cNvCxnSpPr>
            <a:cxnSpLocks/>
            <a:stCxn id="6" idx="6"/>
            <a:endCxn id="43" idx="1"/>
          </p:cNvCxnSpPr>
          <p:nvPr/>
        </p:nvCxnSpPr>
        <p:spPr>
          <a:xfrm flipV="1">
            <a:off x="6777211" y="3481551"/>
            <a:ext cx="1200140" cy="1227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B7C1174-9DF2-1643-B5EC-A5F29D493249}"/>
              </a:ext>
            </a:extLst>
          </p:cNvPr>
          <p:cNvSpPr txBox="1"/>
          <p:nvPr/>
        </p:nvSpPr>
        <p:spPr>
          <a:xfrm>
            <a:off x="7977351" y="3296885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CLI Output</a:t>
            </a:r>
          </a:p>
        </p:txBody>
      </p:sp>
    </p:spTree>
    <p:extLst>
      <p:ext uri="{BB962C8B-B14F-4D97-AF65-F5344CB8AC3E}">
        <p14:creationId xmlns:p14="http://schemas.microsoft.com/office/powerpoint/2010/main" val="205875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69A8-34A4-4BFB-BE0F-95A155198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88" y="275493"/>
            <a:ext cx="8596668" cy="1320800"/>
          </a:xfrm>
        </p:spPr>
        <p:txBody>
          <a:bodyPr/>
          <a:lstStyle/>
          <a:p>
            <a:r>
              <a:rPr lang="en-US" dirty="0"/>
              <a:t>Grammar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B9B3F4-A701-4D94-A983-9FE9A0FB2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09" y="1319753"/>
            <a:ext cx="3206959" cy="265835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7E2E15-4591-48DA-B358-B6DA09482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55" y="3978111"/>
            <a:ext cx="4157221" cy="244460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D986D5-0479-436F-9F1A-3479E7E3C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676" y="889762"/>
            <a:ext cx="2879771" cy="1981302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1D6572-9C18-43C9-A13D-9311C5DD6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1200" y="2871064"/>
            <a:ext cx="4342226" cy="1749707"/>
          </a:xfrm>
          <a:prstGeom prst="rect">
            <a:avLst/>
          </a:prstGeom>
        </p:spPr>
      </p:pic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6833301-CE6B-45ED-ACB2-A6F28470BA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1200" y="4673011"/>
            <a:ext cx="4342226" cy="174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315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{B7BCC8E1-4C71-8E4E-B383-433F226FB5ED}tf10001060</Template>
  <TotalTime>209</TotalTime>
  <Words>268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SER502 Project </vt:lpstr>
      <vt:lpstr>Overview of Demonstration</vt:lpstr>
      <vt:lpstr>Language Introduction</vt:lpstr>
      <vt:lpstr>Features</vt:lpstr>
      <vt:lpstr>Features (Continued)</vt:lpstr>
      <vt:lpstr>Tools used</vt:lpstr>
      <vt:lpstr>Tool Installation</vt:lpstr>
      <vt:lpstr>High Level Design</vt:lpstr>
      <vt:lpstr>Grammar</vt:lpstr>
      <vt:lpstr>Parse Tree Generation</vt:lpstr>
      <vt:lpstr>Program Snapshots</vt:lpstr>
      <vt:lpstr>Program Snapshots (Continued)</vt:lpstr>
      <vt:lpstr>Program Snapshots (Continued)</vt:lpstr>
      <vt:lpstr>Thank you and Stay Safe!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SER502 Project </dc:title>
  <dc:creator>Abhinaw Sarang (Student)</dc:creator>
  <cp:lastModifiedBy>saksham jhawar</cp:lastModifiedBy>
  <cp:revision>15</cp:revision>
  <dcterms:created xsi:type="dcterms:W3CDTF">2020-04-27T05:27:53Z</dcterms:created>
  <dcterms:modified xsi:type="dcterms:W3CDTF">2020-04-28T08:38:22Z</dcterms:modified>
</cp:coreProperties>
</file>