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04447C-A7B6-4EE6-AC03-C37F795FE48D}">
  <a:tblStyle styleId="{0204447C-A7B6-4EE6-AC03-C37F795FE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4a5038d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4a5038d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f4a5038d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f4a5038d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4a5038d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f4a5038d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4a5038d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f4a5038d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4a5038d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4a5038d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4a5038d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f4a5038d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f4a5038d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f4a5038d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4a5038d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4a5038d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nikhilmittal/flight-fare-prediction-m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akshamji/Flight-Fare-Prediction/blob/main/Flight%20Price%20Prediction%201.ipyn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Fare </a:t>
            </a:r>
            <a:r>
              <a:rPr lang="en"/>
              <a:t>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Group 2</a:t>
            </a:r>
            <a:endParaRPr sz="19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aim of this project to predict flight prices for given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Input with more accuracy than research papers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so far.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 used is from Kaggle competition.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Link -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Click here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It consist of train and test file with over 10 thousand data points.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Used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Model used in our project is Random forest.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Model is selected on the basis of research papers.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Breakdown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cleaning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Feature Engineering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Feature Selection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Train test split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Model creation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Model validation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Hyperparameter Tuning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Model validation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Project link -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Click here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554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Comparison with base paper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4346625" y="159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{0204447C-A7B6-4EE6-AC03-C37F795FE48D}</a:tableStyleId>
              </a:tblPr>
              <a:tblGrid>
                <a:gridCol w="1594650"/>
                <a:gridCol w="1594650"/>
                <a:gridCol w="1594650"/>
              </a:tblGrid>
              <a:tr h="8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project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401" cy="4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Hyperparameter setting</a:t>
            </a:r>
            <a:endParaRPr sz="120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9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RandomizedSearchCV(cv=5, estimator=RandomForestRegressor(), n_jobs=1,</a:t>
            </a:r>
            <a:endParaRPr sz="99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9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param_distributions={'max_depth': [5, 10, 15, 20, 25, 30],</a:t>
            </a:r>
            <a:endParaRPr sz="99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9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endParaRPr sz="99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9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'min_samples_leaf': [1, 2, 5, 10],</a:t>
            </a:r>
            <a:endParaRPr sz="99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9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'min_samples_split': [2, 5, 10, 15,</a:t>
            </a:r>
            <a:endParaRPr sz="99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9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100],</a:t>
            </a:r>
            <a:endParaRPr sz="99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9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</a:t>
            </a:r>
            <a:endParaRPr sz="99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9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random_state=42, scoring='neg_mean_squared_error',</a:t>
            </a:r>
            <a:endParaRPr sz="99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99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verbose=2)</a:t>
            </a:r>
            <a:endParaRPr sz="99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Group 2</a:t>
            </a:r>
            <a:endParaRPr sz="21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Saksham Sharma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Aditya Raj Singh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Akhil Sahani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Ritik Nageshwar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Yash Sukhdeve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