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8288000" cy="10287000"/>
  <p:notesSz cx="6858000" cy="9144000"/>
  <p:embeddedFontLst>
    <p:embeddedFont>
      <p:font typeface="Eastman Grotesque" panose="020B0604020202020204" charset="0"/>
      <p:regular r:id="rId9"/>
    </p:embeddedFont>
    <p:embeddedFont>
      <p:font typeface="Eastman Grotesque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7" d="100"/>
          <a:sy n="67" d="100"/>
        </p:scale>
        <p:origin x="95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29632" y="3884680"/>
            <a:ext cx="12028737" cy="2393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1"/>
              </a:lnSpc>
            </a:pPr>
            <a:r>
              <a:rPr lang="en-US" sz="6265" b="1">
                <a:solidFill>
                  <a:srgbClr val="000000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TEAM-10</a:t>
            </a:r>
          </a:p>
          <a:p>
            <a:pPr algn="ctr">
              <a:lnSpc>
                <a:spcPts val="1670"/>
              </a:lnSpc>
            </a:pPr>
            <a:endParaRPr lang="en-US" sz="6265" b="1">
              <a:solidFill>
                <a:srgbClr val="000000"/>
              </a:solidFill>
              <a:latin typeface="Eastman Grotesque Bold"/>
              <a:ea typeface="Eastman Grotesque Bold"/>
              <a:cs typeface="Eastman Grotesque Bold"/>
              <a:sym typeface="Eastman Grotesque Bold"/>
            </a:endParaRPr>
          </a:p>
          <a:p>
            <a:pPr algn="ctr">
              <a:lnSpc>
                <a:spcPts val="8771"/>
              </a:lnSpc>
              <a:spcBef>
                <a:spcPct val="0"/>
              </a:spcBef>
            </a:pPr>
            <a:r>
              <a:rPr lang="en-US" sz="6265" b="1">
                <a:solidFill>
                  <a:srgbClr val="000000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WEATHER PICKER APPLICATION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50319" y="1833488"/>
            <a:ext cx="13987363" cy="6467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1" dirty="0">
                <a:solidFill>
                  <a:srgbClr val="000000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TEAM</a:t>
            </a:r>
          </a:p>
          <a:p>
            <a:pPr algn="ctr">
              <a:lnSpc>
                <a:spcPts val="7000"/>
              </a:lnSpc>
            </a:pPr>
            <a:endParaRPr lang="en-US" sz="7500" b="1" dirty="0">
              <a:solidFill>
                <a:srgbClr val="000000"/>
              </a:solidFill>
              <a:latin typeface="Eastman Grotesque Bold"/>
              <a:ea typeface="Eastman Grotesque Bold"/>
              <a:cs typeface="Eastman Grotesque Bold"/>
              <a:sym typeface="Eastman Grotesque Bold"/>
            </a:endParaRPr>
          </a:p>
          <a:p>
            <a:pPr algn="l">
              <a:lnSpc>
                <a:spcPts val="8400"/>
              </a:lnSpc>
            </a:pPr>
            <a:r>
              <a:rPr lang="en-US" sz="6000" dirty="0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SAKSHAM JOSHI  500119066(TEAM LEAD)</a:t>
            </a:r>
          </a:p>
          <a:p>
            <a:pPr algn="l">
              <a:lnSpc>
                <a:spcPts val="8400"/>
              </a:lnSpc>
            </a:pPr>
            <a:r>
              <a:rPr lang="en-US" sz="6000" dirty="0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RHYTHM GUPTA   500124221</a:t>
            </a:r>
          </a:p>
          <a:p>
            <a:pPr algn="l">
              <a:lnSpc>
                <a:spcPts val="8400"/>
              </a:lnSpc>
            </a:pPr>
            <a:r>
              <a:rPr lang="en-US" sz="6000" dirty="0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MOHD. ANAS                500121888</a:t>
            </a:r>
          </a:p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AYUSH RAWAT     500121095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79166" y="981075"/>
            <a:ext cx="14129668" cy="1602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0"/>
              </a:lnSpc>
            </a:pPr>
            <a:endParaRPr/>
          </a:p>
          <a:p>
            <a:pPr algn="ctr">
              <a:lnSpc>
                <a:spcPts val="10171"/>
              </a:lnSpc>
              <a:spcBef>
                <a:spcPct val="0"/>
              </a:spcBef>
            </a:pPr>
            <a:r>
              <a:rPr lang="en-US" sz="7265" b="1">
                <a:solidFill>
                  <a:srgbClr val="000000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WEATHER PICKER APPLICATION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14350" y="3530608"/>
            <a:ext cx="17259300" cy="3137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77"/>
              </a:lnSpc>
              <a:spcBef>
                <a:spcPct val="0"/>
              </a:spcBef>
            </a:pPr>
            <a:r>
              <a:rPr lang="en-US" sz="5912" dirty="0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A weather picker application is a software tool that provides information about temperature and current weather conditions.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53F09-7BD7-AFA4-B4DB-43C7C5E6B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CE551453-394E-7895-CC83-64B7B9F9AC15}"/>
              </a:ext>
            </a:extLst>
          </p:cNvPr>
          <p:cNvSpPr txBox="1"/>
          <p:nvPr/>
        </p:nvSpPr>
        <p:spPr>
          <a:xfrm>
            <a:off x="2079166" y="981075"/>
            <a:ext cx="14129668" cy="1637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0"/>
              </a:lnSpc>
            </a:pPr>
            <a:endParaRPr dirty="0"/>
          </a:p>
          <a:p>
            <a:pPr algn="ctr">
              <a:lnSpc>
                <a:spcPts val="10171"/>
              </a:lnSpc>
              <a:spcBef>
                <a:spcPct val="0"/>
              </a:spcBef>
            </a:pPr>
            <a:r>
              <a:rPr lang="en-US" sz="7265" b="1" dirty="0">
                <a:solidFill>
                  <a:srgbClr val="000000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WORK BREAKDOWN STRUCTURE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060B8A68-B6D8-5520-CD6D-F333E901D842}"/>
              </a:ext>
            </a:extLst>
          </p:cNvPr>
          <p:cNvSpPr txBox="1"/>
          <p:nvPr/>
        </p:nvSpPr>
        <p:spPr>
          <a:xfrm>
            <a:off x="514350" y="3530608"/>
            <a:ext cx="17259300" cy="4201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77"/>
              </a:lnSpc>
              <a:spcBef>
                <a:spcPct val="0"/>
              </a:spcBef>
            </a:pPr>
            <a:r>
              <a:rPr lang="en-US" sz="5912" b="1" dirty="0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Mohd. Anas : </a:t>
            </a:r>
            <a:r>
              <a:rPr lang="en-US" sz="5912" dirty="0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Python Code</a:t>
            </a:r>
          </a:p>
          <a:p>
            <a:pPr algn="ctr">
              <a:lnSpc>
                <a:spcPts val="8277"/>
              </a:lnSpc>
              <a:spcBef>
                <a:spcPct val="0"/>
              </a:spcBef>
            </a:pPr>
            <a:r>
              <a:rPr lang="en-US" sz="5912" b="1" dirty="0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Rhythm Gupta : </a:t>
            </a:r>
            <a:r>
              <a:rPr lang="en-US" sz="5912" dirty="0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API</a:t>
            </a:r>
          </a:p>
          <a:p>
            <a:pPr algn="ctr">
              <a:lnSpc>
                <a:spcPts val="8277"/>
              </a:lnSpc>
              <a:spcBef>
                <a:spcPct val="0"/>
              </a:spcBef>
            </a:pPr>
            <a:r>
              <a:rPr lang="en-US" sz="5912" b="1" dirty="0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Ayush Rawat : </a:t>
            </a:r>
            <a:r>
              <a:rPr lang="en-US" sz="5912" dirty="0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UI Design</a:t>
            </a:r>
          </a:p>
          <a:p>
            <a:pPr algn="ctr">
              <a:lnSpc>
                <a:spcPts val="8277"/>
              </a:lnSpc>
              <a:spcBef>
                <a:spcPct val="0"/>
              </a:spcBef>
            </a:pPr>
            <a:r>
              <a:rPr lang="en-US" sz="5912" b="1" dirty="0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Saksham Joshi : </a:t>
            </a:r>
            <a:r>
              <a:rPr lang="en-US" sz="5912" dirty="0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Error Debugging and Frontend</a:t>
            </a:r>
          </a:p>
        </p:txBody>
      </p:sp>
    </p:spTree>
    <p:extLst>
      <p:ext uri="{BB962C8B-B14F-4D97-AF65-F5344CB8AC3E}">
        <p14:creationId xmlns:p14="http://schemas.microsoft.com/office/powerpoint/2010/main" val="104026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31765" y="6594438"/>
            <a:ext cx="3167923" cy="3167923"/>
          </a:xfrm>
          <a:custGeom>
            <a:avLst/>
            <a:gdLst/>
            <a:ahLst/>
            <a:cxnLst/>
            <a:rect l="l" t="t" r="r" b="b"/>
            <a:pathLst>
              <a:path w="3167923" h="3167923">
                <a:moveTo>
                  <a:pt x="0" y="0"/>
                </a:moveTo>
                <a:lnTo>
                  <a:pt x="3167922" y="0"/>
                </a:lnTo>
                <a:lnTo>
                  <a:pt x="3167922" y="3167923"/>
                </a:lnTo>
                <a:lnTo>
                  <a:pt x="0" y="31679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1924299"/>
            <a:ext cx="17665092" cy="4384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52647" lvl="1" indent="-676323" algn="l">
              <a:lnSpc>
                <a:spcPts val="8771"/>
              </a:lnSpc>
              <a:buFont typeface="Arial"/>
              <a:buChar char="•"/>
            </a:pPr>
            <a:r>
              <a:rPr lang="en-US" sz="6265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Python for creating the application</a:t>
            </a:r>
          </a:p>
          <a:p>
            <a:pPr marL="1352647" lvl="1" indent="-676323" algn="l">
              <a:lnSpc>
                <a:spcPts val="8771"/>
              </a:lnSpc>
              <a:buFont typeface="Arial"/>
              <a:buChar char="•"/>
            </a:pPr>
            <a:r>
              <a:rPr lang="en-US" sz="6265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Open Weather API to get weather data</a:t>
            </a:r>
          </a:p>
          <a:p>
            <a:pPr marL="1352647" lvl="1" indent="-676323" algn="l">
              <a:lnSpc>
                <a:spcPts val="8771"/>
              </a:lnSpc>
              <a:buFont typeface="Arial"/>
              <a:buChar char="•"/>
            </a:pPr>
            <a:r>
              <a:rPr lang="en-US" sz="6265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Python frameworks like Tkinter etc. to design the UI and to call API.</a:t>
            </a:r>
          </a:p>
        </p:txBody>
      </p:sp>
      <p:sp>
        <p:nvSpPr>
          <p:cNvPr id="4" name="Freeform 4"/>
          <p:cNvSpPr/>
          <p:nvPr/>
        </p:nvSpPr>
        <p:spPr>
          <a:xfrm>
            <a:off x="9637744" y="6809931"/>
            <a:ext cx="6414698" cy="2736938"/>
          </a:xfrm>
          <a:custGeom>
            <a:avLst/>
            <a:gdLst/>
            <a:ahLst/>
            <a:cxnLst/>
            <a:rect l="l" t="t" r="r" b="b"/>
            <a:pathLst>
              <a:path w="6414698" h="2736938">
                <a:moveTo>
                  <a:pt x="0" y="0"/>
                </a:moveTo>
                <a:lnTo>
                  <a:pt x="6414697" y="0"/>
                </a:lnTo>
                <a:lnTo>
                  <a:pt x="6414697" y="2736937"/>
                </a:lnTo>
                <a:lnTo>
                  <a:pt x="0" y="27369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22908" y="682436"/>
            <a:ext cx="17042184" cy="1077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1"/>
              </a:lnSpc>
              <a:spcBef>
                <a:spcPct val="0"/>
              </a:spcBef>
            </a:pPr>
            <a:r>
              <a:rPr lang="en-US" sz="6265" b="1">
                <a:solidFill>
                  <a:srgbClr val="000000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PROGRAMMING LANGUAGE AND TOOLS USED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76153" y="1831907"/>
            <a:ext cx="13335694" cy="5434295"/>
          </a:xfrm>
          <a:custGeom>
            <a:avLst/>
            <a:gdLst/>
            <a:ahLst/>
            <a:cxnLst/>
            <a:rect l="l" t="t" r="r" b="b"/>
            <a:pathLst>
              <a:path w="13335694" h="5434295">
                <a:moveTo>
                  <a:pt x="0" y="0"/>
                </a:moveTo>
                <a:lnTo>
                  <a:pt x="13335694" y="0"/>
                </a:lnTo>
                <a:lnTo>
                  <a:pt x="13335694" y="5434295"/>
                </a:lnTo>
                <a:lnTo>
                  <a:pt x="0" y="54342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237462" y="7919526"/>
            <a:ext cx="9813076" cy="1554547"/>
          </a:xfrm>
          <a:custGeom>
            <a:avLst/>
            <a:gdLst/>
            <a:ahLst/>
            <a:cxnLst/>
            <a:rect l="l" t="t" r="r" b="b"/>
            <a:pathLst>
              <a:path w="9813076" h="1554547">
                <a:moveTo>
                  <a:pt x="0" y="0"/>
                </a:moveTo>
                <a:lnTo>
                  <a:pt x="9813076" y="0"/>
                </a:lnTo>
                <a:lnTo>
                  <a:pt x="9813076" y="1554547"/>
                </a:lnTo>
                <a:lnTo>
                  <a:pt x="0" y="15545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079166" y="321661"/>
            <a:ext cx="14129668" cy="1261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71"/>
              </a:lnSpc>
              <a:spcBef>
                <a:spcPct val="0"/>
              </a:spcBef>
            </a:pPr>
            <a:r>
              <a:rPr lang="en-US" sz="7265" b="1">
                <a:solidFill>
                  <a:srgbClr val="000000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FIRST PROTOTYPE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65774" y="3896473"/>
            <a:ext cx="9156452" cy="2236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06"/>
              </a:lnSpc>
              <a:spcBef>
                <a:spcPct val="0"/>
              </a:spcBef>
            </a:pPr>
            <a:r>
              <a:rPr lang="en-US" sz="13004" b="1">
                <a:solidFill>
                  <a:srgbClr val="000000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104</Words>
  <Application>Microsoft Office PowerPoint</Application>
  <PresentationFormat>Custom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Eastman Grotesque</vt:lpstr>
      <vt:lpstr>Arial</vt:lpstr>
      <vt:lpstr>Eastman Grotesque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TEAM-10 WEATHER PICKER APPLICATION</dc:title>
  <cp:lastModifiedBy>Saksham Joshi</cp:lastModifiedBy>
  <cp:revision>3</cp:revision>
  <dcterms:created xsi:type="dcterms:W3CDTF">2006-08-16T00:00:00Z</dcterms:created>
  <dcterms:modified xsi:type="dcterms:W3CDTF">2025-01-21T05:08:33Z</dcterms:modified>
  <dc:identifier>DAGcywzK7U8</dc:identifier>
</cp:coreProperties>
</file>