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1" r:id="rId5"/>
    <p:sldId id="259" r:id="rId6"/>
    <p:sldId id="258" r:id="rId7"/>
    <p:sldId id="262" r:id="rId8"/>
    <p:sldId id="266" r:id="rId9"/>
    <p:sldId id="265"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80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C0ECBD-CCCC-4E0F-8A7C-FFBA380ED227}" type="datetimeFigureOut">
              <a:rPr lang="en-US" smtClean="0"/>
              <a:t>2/2/2019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0ECBD-CCCC-4E0F-8A7C-FFBA380ED22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0ECBD-CCCC-4E0F-8A7C-FFBA380ED22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C0ECBD-CCCC-4E0F-8A7C-FFBA380ED22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C0ECBD-CCCC-4E0F-8A7C-FFBA380ED22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C0ECBD-CCCC-4E0F-8A7C-FFBA380ED22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C0ECBD-CCCC-4E0F-8A7C-FFBA380ED227}" type="datetimeFigureOut">
              <a:rPr lang="en-US" smtClean="0"/>
              <a:t>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C0ECBD-CCCC-4E0F-8A7C-FFBA380ED227}"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0ECBD-CCCC-4E0F-8A7C-FFBA380ED227}" type="datetimeFigureOut">
              <a:rPr lang="en-US" smtClean="0"/>
              <a:t>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C0ECBD-CCCC-4E0F-8A7C-FFBA380ED22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3830-D3DA-4F37-BC46-F731DC8E1C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C0ECBD-CCCC-4E0F-8A7C-FFBA380ED22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ABD3830-D3DA-4F37-BC46-F731DC8E1C3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C0ECBD-CCCC-4E0F-8A7C-FFBA380ED227}" type="datetimeFigureOut">
              <a:rPr lang="en-US" smtClean="0"/>
              <a:t>2/2/2019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ABD3830-D3DA-4F37-BC46-F731DC8E1C3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t>Employee Management </a:t>
            </a:r>
            <a:endParaRPr lang="en-US" dirty="0"/>
          </a:p>
        </p:txBody>
      </p:sp>
      <p:sp>
        <p:nvSpPr>
          <p:cNvPr id="3" name="Subtitle 2"/>
          <p:cNvSpPr>
            <a:spLocks noGrp="1"/>
          </p:cNvSpPr>
          <p:nvPr>
            <p:ph type="subTitle" idx="1"/>
          </p:nvPr>
        </p:nvSpPr>
        <p:spPr>
          <a:xfrm>
            <a:off x="1371600" y="1981200"/>
            <a:ext cx="6400800" cy="3657600"/>
          </a:xfrm>
        </p:spPr>
        <p:txBody>
          <a:bodyPr>
            <a:normAutofit/>
          </a:bodyPr>
          <a:lstStyle/>
          <a:p>
            <a:r>
              <a:rPr lang="en-US" dirty="0" smtClean="0"/>
              <a:t>Team Name- Code#</a:t>
            </a:r>
          </a:p>
          <a:p>
            <a:r>
              <a:rPr lang="en-US" dirty="0" smtClean="0"/>
              <a:t>Members-</a:t>
            </a:r>
          </a:p>
          <a:p>
            <a:r>
              <a:rPr lang="en-US" dirty="0" err="1" smtClean="0"/>
              <a:t>Lokesh</a:t>
            </a:r>
            <a:r>
              <a:rPr lang="en-US" dirty="0" smtClean="0"/>
              <a:t> </a:t>
            </a:r>
            <a:r>
              <a:rPr lang="en-US" dirty="0" err="1" smtClean="0"/>
              <a:t>Pamnani</a:t>
            </a:r>
            <a:endParaRPr lang="en-US" dirty="0" smtClean="0"/>
          </a:p>
          <a:p>
            <a:r>
              <a:rPr lang="en-US" dirty="0" err="1" smtClean="0"/>
              <a:t>Saksham</a:t>
            </a:r>
            <a:r>
              <a:rPr lang="en-US" dirty="0" smtClean="0"/>
              <a:t> Kumar</a:t>
            </a:r>
          </a:p>
          <a:p>
            <a:r>
              <a:rPr lang="en-US" dirty="0" err="1" smtClean="0"/>
              <a:t>Mahima</a:t>
            </a:r>
            <a:r>
              <a:rPr lang="en-US" dirty="0" smtClean="0"/>
              <a:t> </a:t>
            </a:r>
            <a:r>
              <a:rPr lang="en-US" dirty="0" err="1" smtClean="0"/>
              <a:t>Soni</a:t>
            </a:r>
            <a:endParaRPr lang="en-US" dirty="0" smtClean="0"/>
          </a:p>
          <a:p>
            <a:r>
              <a:rPr lang="en-US" dirty="0" err="1" smtClean="0"/>
              <a:t>Siddhant</a:t>
            </a:r>
            <a:r>
              <a:rPr lang="en-US" dirty="0" smtClean="0"/>
              <a:t> Sharma</a:t>
            </a:r>
          </a:p>
          <a:p>
            <a:r>
              <a:rPr lang="en-US" dirty="0" err="1" smtClean="0"/>
              <a:t>Sumit</a:t>
            </a:r>
            <a:r>
              <a:rPr lang="en-US" dirty="0" smtClean="0"/>
              <a:t> </a:t>
            </a:r>
            <a:r>
              <a:rPr lang="en-US" dirty="0" err="1" smtClean="0"/>
              <a:t>Mandoliya</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Predicting  Employee Attendance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attendance is taken through biometrics.</a:t>
            </a:r>
          </a:p>
          <a:p>
            <a:r>
              <a:rPr lang="en-US" dirty="0" smtClean="0"/>
              <a:t>The overtime hours done by each employee will be calculated through the timestamps collected in the database.</a:t>
            </a:r>
          </a:p>
          <a:p>
            <a:r>
              <a:rPr lang="en-US" dirty="0" smtClean="0"/>
              <a:t>A data set will be created for each employee for every month.</a:t>
            </a:r>
          </a:p>
          <a:p>
            <a:r>
              <a:rPr lang="en-US" dirty="0" smtClean="0"/>
              <a:t>This dataset will be used as a trainer set for the predicting model.</a:t>
            </a:r>
          </a:p>
          <a:p>
            <a:r>
              <a:rPr lang="en-US" dirty="0" smtClean="0"/>
              <a:t>For each employee according to the model the concerned person will be able to see whether the employee is regular or not and if he/she will come on a particular day.</a:t>
            </a:r>
          </a:p>
          <a:p>
            <a:r>
              <a:rPr lang="en-US" dirty="0" smtClean="0"/>
              <a:t>Further this database will also be used to calculate the total working hours and efficiency of the employee.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database.png"/>
          <p:cNvPicPr>
            <a:picLocks noGrp="1" noChangeAspect="1" noChangeArrowheads="1"/>
          </p:cNvPicPr>
          <p:nvPr>
            <p:ph idx="1"/>
          </p:nvPr>
        </p:nvPicPr>
        <p:blipFill>
          <a:blip r:embed="rId2"/>
          <a:srcRect/>
          <a:stretch>
            <a:fillRect/>
          </a:stretch>
        </p:blipFill>
        <p:spPr bwMode="auto">
          <a:xfrm>
            <a:off x="1" y="0"/>
            <a:ext cx="914400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D:\database1.png"/>
          <p:cNvPicPr>
            <a:picLocks noGrp="1" noChangeAspect="1" noChangeArrowheads="1"/>
          </p:cNvPicPr>
          <p:nvPr>
            <p:ph idx="1"/>
          </p:nvPr>
        </p:nvPicPr>
        <p:blipFill>
          <a:blip r:embed="rId2"/>
          <a:srcRect/>
          <a:stretch>
            <a:fillRect/>
          </a:stretch>
        </p:blipFill>
        <p:spPr bwMode="auto">
          <a:xfrm>
            <a:off x="1" y="0"/>
            <a:ext cx="9144000" cy="68579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D:\datasetofproject.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Call Allocation</a:t>
            </a:r>
            <a:endParaRPr lang="en-US" dirty="0"/>
          </a:p>
        </p:txBody>
      </p:sp>
      <p:sp>
        <p:nvSpPr>
          <p:cNvPr id="3" name="Content Placeholder 2"/>
          <p:cNvSpPr>
            <a:spLocks noGrp="1"/>
          </p:cNvSpPr>
          <p:nvPr>
            <p:ph idx="1"/>
          </p:nvPr>
        </p:nvSpPr>
        <p:spPr/>
        <p:txBody>
          <a:bodyPr>
            <a:normAutofit/>
          </a:bodyPr>
          <a:lstStyle/>
          <a:p>
            <a:r>
              <a:rPr lang="en-US" dirty="0" smtClean="0"/>
              <a:t>A database having Number of tasks completed by employee per week, working hours per week, efficiency of person and feedback rating is maintained.</a:t>
            </a:r>
          </a:p>
          <a:p>
            <a:r>
              <a:rPr lang="en-US" dirty="0" smtClean="0"/>
              <a:t>Efficiency is calculated by Number of tasks completed and the total hours taken.</a:t>
            </a:r>
          </a:p>
          <a:p>
            <a:r>
              <a:rPr lang="en-US" dirty="0" smtClean="0"/>
              <a:t>Every week the data is updated and new efficiency of employee is calculated .Based on the efficiency we can predict the number of call that should be allocated to the employee.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Efficiency Prediction To allocate future calls.</a:t>
            </a:r>
            <a:endParaRPr lang="en-US" dirty="0"/>
          </a:p>
        </p:txBody>
      </p:sp>
      <p:sp>
        <p:nvSpPr>
          <p:cNvPr id="3" name="Content Placeholder 2"/>
          <p:cNvSpPr>
            <a:spLocks noGrp="1"/>
          </p:cNvSpPr>
          <p:nvPr>
            <p:ph idx="1"/>
          </p:nvPr>
        </p:nvSpPr>
        <p:spPr/>
        <p:txBody>
          <a:bodyPr/>
          <a:lstStyle/>
          <a:p>
            <a:r>
              <a:rPr lang="en-US" dirty="0" smtClean="0"/>
              <a:t>Based on these parameters:-Average working hours per week, feedback of the customer , Average time to complete a task ,the efficiency of the employee is calculated and then we prepared a Machine learning Model using Random Forest Regression in Python.</a:t>
            </a:r>
          </a:p>
          <a:p>
            <a:r>
              <a:rPr lang="en-US" dirty="0" smtClean="0"/>
              <a:t>The model is trained on the real time database and then the efficiency is predicted accordingly .</a:t>
            </a:r>
          </a:p>
          <a:p>
            <a:r>
              <a:rPr lang="en-US" dirty="0" smtClean="0"/>
              <a:t>Then the outliers are identified by </a:t>
            </a:r>
            <a:r>
              <a:rPr lang="en-US" dirty="0" err="1" smtClean="0"/>
              <a:t>Boxplot</a:t>
            </a:r>
            <a:r>
              <a:rPr lang="en-US" dirty="0" smtClean="0"/>
              <a:t> between Efficiency in % and Average </a:t>
            </a:r>
            <a:r>
              <a:rPr lang="en-US" dirty="0" err="1" smtClean="0"/>
              <a:t>timetaken</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1368"/>
            <a:ext cx="8229600" cy="45719"/>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562600"/>
          </a:xfrm>
        </p:spPr>
        <p:txBody>
          <a:bodyPr/>
          <a:lstStyle/>
          <a:p>
            <a:r>
              <a:rPr lang="en-US" dirty="0" smtClean="0"/>
              <a:t>We are using </a:t>
            </a:r>
            <a:r>
              <a:rPr lang="en-US" dirty="0" err="1" smtClean="0"/>
              <a:t>GoogleMaps</a:t>
            </a:r>
            <a:r>
              <a:rPr lang="en-US" dirty="0" smtClean="0"/>
              <a:t> API to get the best route between the company and the problem area.</a:t>
            </a:r>
          </a:p>
          <a:p>
            <a:r>
              <a:rPr lang="en-US" dirty="0" smtClean="0"/>
              <a:t>The duration and distances are calculated and updated in the database.</a:t>
            </a:r>
          </a:p>
          <a:p>
            <a:r>
              <a:rPr lang="en-US" dirty="0" smtClean="0"/>
              <a:t>According to this info the best routes are found for completing maximum tasks.</a:t>
            </a:r>
          </a:p>
          <a:p>
            <a:r>
              <a:rPr lang="en-US" dirty="0" smtClean="0"/>
              <a:t>We get the strongly connected components of the graph , so this gives optimal route.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1295</TotalTime>
  <Words>347</Words>
  <Application>Microsoft Office PowerPoint</Application>
  <PresentationFormat>On-screen Show (4:3)</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Employee Management </vt:lpstr>
      <vt:lpstr>1. Predicting  Employee Attendance </vt:lpstr>
      <vt:lpstr>Slide 3</vt:lpstr>
      <vt:lpstr>Slide 4</vt:lpstr>
      <vt:lpstr>Slide 5</vt:lpstr>
      <vt:lpstr>2. Call Allocation</vt:lpstr>
      <vt:lpstr>Employee’s Efficiency Prediction To allocate future calls.</vt:lpstr>
      <vt:lpstr>     </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dc:title>
  <dc:creator>hp</dc:creator>
  <cp:lastModifiedBy>hp</cp:lastModifiedBy>
  <cp:revision>20</cp:revision>
  <dcterms:created xsi:type="dcterms:W3CDTF">2019-02-02T12:13:09Z</dcterms:created>
  <dcterms:modified xsi:type="dcterms:W3CDTF">2019-02-03T09:48:54Z</dcterms:modified>
</cp:coreProperties>
</file>