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ED659D-D9D4-4C61-BC7C-4ADEC1204DEF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B35C0F-D781-4EAF-BA9A-86504C82B5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name – </a:t>
            </a:r>
            <a:r>
              <a:rPr lang="en-US" dirty="0" err="1" smtClean="0"/>
              <a:t>Topians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Team members:-</a:t>
            </a:r>
          </a:p>
          <a:p>
            <a:r>
              <a:rPr lang="en-US" sz="2800" dirty="0" err="1" smtClean="0"/>
              <a:t>Shashank</a:t>
            </a:r>
            <a:r>
              <a:rPr lang="en-US" sz="2800" dirty="0" smtClean="0"/>
              <a:t> Pant</a:t>
            </a:r>
          </a:p>
          <a:p>
            <a:r>
              <a:rPr lang="en-US" sz="2800" dirty="0" smtClean="0"/>
              <a:t>Tarun </a:t>
            </a:r>
            <a:r>
              <a:rPr lang="en-US" sz="2800" dirty="0" err="1" smtClean="0"/>
              <a:t>Bhambhani</a:t>
            </a:r>
            <a:endParaRPr lang="en-US" sz="2800" dirty="0" smtClean="0"/>
          </a:p>
          <a:p>
            <a:r>
              <a:rPr lang="en-US" sz="2800" dirty="0" err="1" smtClean="0"/>
              <a:t>Sagar</a:t>
            </a:r>
            <a:r>
              <a:rPr lang="en-US" sz="2800" dirty="0" smtClean="0"/>
              <a:t> </a:t>
            </a:r>
            <a:r>
              <a:rPr lang="en-US" sz="2800" dirty="0" err="1" smtClean="0"/>
              <a:t>Mochi</a:t>
            </a:r>
            <a:endParaRPr lang="en-US" sz="2800" dirty="0" smtClean="0"/>
          </a:p>
          <a:p>
            <a:r>
              <a:rPr lang="en-US" sz="2800" dirty="0" err="1" smtClean="0"/>
              <a:t>Saksham</a:t>
            </a:r>
            <a:r>
              <a:rPr lang="en-US" sz="2800" dirty="0" smtClean="0"/>
              <a:t> </a:t>
            </a:r>
            <a:r>
              <a:rPr lang="en-US" sz="2800" dirty="0" err="1" smtClean="0"/>
              <a:t>kumar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idea aims towards finding a solution for the problems uploaded by student. As the student uploads his problem in our program, we use web scraping Technique to get the correct answer for our student.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Users\user\Downloads\flow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5000" y="5934670"/>
            <a:ext cx="45817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Flow diagram</a:t>
            </a: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56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Team name – Topians  </vt:lpstr>
      <vt:lpstr>Idea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– Topians</dc:title>
  <dc:creator>user</dc:creator>
  <cp:lastModifiedBy>user</cp:lastModifiedBy>
  <cp:revision>1</cp:revision>
  <dcterms:created xsi:type="dcterms:W3CDTF">2019-07-21T18:19:35Z</dcterms:created>
  <dcterms:modified xsi:type="dcterms:W3CDTF">2019-07-21T18:24:23Z</dcterms:modified>
</cp:coreProperties>
</file>