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F0B20D-9FD7-40A5-B0F4-737206252C28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58EE29-17E2-4B9D-8E0B-A85E76186B8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470025"/>
          </a:xfrm>
        </p:spPr>
        <p:txBody>
          <a:bodyPr/>
          <a:lstStyle/>
          <a:p>
            <a:pPr algn="ctr"/>
            <a:r>
              <a:rPr lang="en-IN" u="sng" dirty="0" smtClean="0"/>
              <a:t>Optimizing </a:t>
            </a:r>
            <a:r>
              <a:rPr lang="en-IN" u="sng" dirty="0" smtClean="0"/>
              <a:t>MHI</a:t>
            </a:r>
            <a:endParaRPr 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Basic System(No Pre-Cooling)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89240"/>
            <a:ext cx="842493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		   MHI			    Mass Flow Rate</a:t>
            </a:r>
            <a:endParaRPr lang="en-US" dirty="0"/>
          </a:p>
        </p:txBody>
      </p:sp>
      <p:pic>
        <p:nvPicPr>
          <p:cNvPr id="1026" name="Picture 2" descr="C:\Users\saksh\OneDrive\Desktop\JPEG\Simple_Opt_M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060848"/>
            <a:ext cx="4512502" cy="3384376"/>
          </a:xfrm>
          <a:prstGeom prst="rect">
            <a:avLst/>
          </a:prstGeom>
          <a:noFill/>
        </p:spPr>
      </p:pic>
      <p:pic>
        <p:nvPicPr>
          <p:cNvPr id="1027" name="Picture 3" descr="C:\Users\saksh\OneDrive\Desktop\JPEG\Simple_Opt_Mad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059424"/>
            <a:ext cx="4514400" cy="33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Strategy 1: Pre-cooling with the Help of Heat Exchanger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51933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	   MHI			       Mass Flow Rate</a:t>
            </a:r>
            <a:endParaRPr lang="en-US" dirty="0"/>
          </a:p>
        </p:txBody>
      </p:sp>
      <p:pic>
        <p:nvPicPr>
          <p:cNvPr id="2050" name="Picture 2" descr="C:\Users\saksh\OneDrive\Desktop\JPEG\Advanced_Opt_M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4514400" cy="3385800"/>
          </a:xfrm>
          <a:prstGeom prst="rect">
            <a:avLst/>
          </a:prstGeom>
          <a:noFill/>
        </p:spPr>
      </p:pic>
      <p:pic>
        <p:nvPicPr>
          <p:cNvPr id="2051" name="Picture 3" descr="C:\Users\saksh\OneDrive\Desktop\JPEG\Advanced_Opt_Mad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00" y="2203440"/>
            <a:ext cx="4514400" cy="33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Strategy 2: </a:t>
            </a:r>
            <a:r>
              <a:rPr lang="en-IN" b="1" u="sng" dirty="0" smtClean="0"/>
              <a:t>Maintaining Cold Room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589240"/>
            <a:ext cx="8229600" cy="375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		    MHI				       Mass Flow Rate</a:t>
            </a:r>
            <a:endParaRPr lang="en-US" dirty="0"/>
          </a:p>
        </p:txBody>
      </p:sp>
      <p:pic>
        <p:nvPicPr>
          <p:cNvPr id="1026" name="Picture 2" descr="C:\Users\saksh\OneDrive\Desktop\JPEG\SS_MHI_F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4514400" cy="3385800"/>
          </a:xfrm>
          <a:prstGeom prst="rect">
            <a:avLst/>
          </a:prstGeom>
          <a:noFill/>
        </p:spPr>
      </p:pic>
      <p:pic>
        <p:nvPicPr>
          <p:cNvPr id="1027" name="Picture 3" descr="C:\Users\saksh\OneDrive\Desktop\JPEG\SS_Madot_F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00" y="2060848"/>
            <a:ext cx="4514400" cy="33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23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Optimizing MHI</vt:lpstr>
      <vt:lpstr>Basic System(No Pre-Cooling)</vt:lpstr>
      <vt:lpstr>Strategy 1: Pre-cooling with the Help of Heat Exchanger</vt:lpstr>
      <vt:lpstr>Strategy 2: Maintaining Cold Room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Saksham Kumar</dc:creator>
  <cp:lastModifiedBy>Saksham Kumar</cp:lastModifiedBy>
  <cp:revision>10</cp:revision>
  <dcterms:created xsi:type="dcterms:W3CDTF">2018-06-08T11:11:23Z</dcterms:created>
  <dcterms:modified xsi:type="dcterms:W3CDTF">2018-06-12T05:53:26Z</dcterms:modified>
</cp:coreProperties>
</file>