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0EECD2-7D61-446E-A112-BF71861206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C5B7FB5-9E56-42CE-B4BE-AAE8C0E26A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5229200"/>
            <a:ext cx="8172400" cy="1752600"/>
          </a:xfrm>
        </p:spPr>
        <p:txBody>
          <a:bodyPr>
            <a:normAutofit/>
          </a:bodyPr>
          <a:lstStyle/>
          <a:p>
            <a:pPr algn="l"/>
            <a:r>
              <a:rPr lang="en-IN" sz="1800" dirty="0" err="1" smtClean="0"/>
              <a:t>Colorbar</a:t>
            </a:r>
            <a:r>
              <a:rPr lang="en-IN" sz="1800" dirty="0" smtClean="0"/>
              <a:t>: MHI			      </a:t>
            </a:r>
            <a:r>
              <a:rPr lang="en-IN" sz="1800" dirty="0" err="1" smtClean="0"/>
              <a:t>Colorbar</a:t>
            </a:r>
            <a:r>
              <a:rPr lang="en-IN" sz="1800" dirty="0" smtClean="0"/>
              <a:t>:  Mass Flow Rate (in kg/s)			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IN" sz="5400" b="1" u="sng" dirty="0" smtClean="0">
                <a:solidFill>
                  <a:srgbClr val="FF0000"/>
                </a:solidFill>
              </a:rPr>
              <a:t>Simple System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 descr="Simple_Opt_Mad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9477" y="1844824"/>
            <a:ext cx="4704523" cy="3384376"/>
          </a:xfrm>
          <a:prstGeom prst="rect">
            <a:avLst/>
          </a:prstGeom>
        </p:spPr>
      </p:pic>
      <p:pic>
        <p:nvPicPr>
          <p:cNvPr id="6" name="Picture 5" descr="Simple_Opt_MH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44824"/>
            <a:ext cx="4536504" cy="3402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vanced_Opt_MH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4512501" cy="33843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 smtClean="0">
                <a:solidFill>
                  <a:srgbClr val="FF0000"/>
                </a:solidFill>
              </a:rPr>
              <a:t>Optimized System</a:t>
            </a:r>
            <a:endParaRPr lang="en-US" sz="5400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 descr="Advanced_Opt_Mad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0984" y="1844824"/>
            <a:ext cx="4573016" cy="3384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44522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Colorbar</a:t>
            </a:r>
            <a:r>
              <a:rPr lang="en-IN" dirty="0" smtClean="0"/>
              <a:t>: MHI				</a:t>
            </a:r>
            <a:r>
              <a:rPr lang="en-IN" dirty="0" err="1" smtClean="0"/>
              <a:t>Colorbar</a:t>
            </a:r>
            <a:r>
              <a:rPr lang="en-IN" dirty="0" smtClean="0"/>
              <a:t>: Mass Flow Rate(in kg/s)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92</TotalTime>
  <Words>10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Paper</vt:lpstr>
      <vt:lpstr>Simple System</vt:lpstr>
      <vt:lpstr>Optimized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System : MHI</dc:title>
  <dc:creator>Saksham Kumar</dc:creator>
  <cp:lastModifiedBy>Saksham Kumar</cp:lastModifiedBy>
  <cp:revision>10</cp:revision>
  <dcterms:created xsi:type="dcterms:W3CDTF">2018-05-11T10:29:23Z</dcterms:created>
  <dcterms:modified xsi:type="dcterms:W3CDTF">2018-05-11T12:01:29Z</dcterms:modified>
</cp:coreProperties>
</file>