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swald" panose="020B0604020202020204" charset="0"/>
      <p:regular r:id="rId13"/>
      <p:bold r:id="rId14"/>
    </p:embeddedFont>
    <p:embeddedFont>
      <p:font typeface="Source Code Pro"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522674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47522674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47522674c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47522674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 Roche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47522674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47522674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Jamin Chen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47522674c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47522674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Saksham Arora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47522674c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47522674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Rohan Rajpal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47522674c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47522674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Rohan Rajpal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47522674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47522674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Rohan Rajpal</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47522674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47522674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Steven Pellegrino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47522674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47522674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Saksham Arora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080/summary.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Pokémon Builds</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By: Steven Pellegrino, Jamin Chen, Saksham Arora, Bobby Roche, Rohan Rajpal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Goal</a:t>
            </a: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goal of our project is to make a website that allows users to view basic information about Pokémon, as well as let them to submit and view builds for Pokémon, allowing the community to thrive and build off of each other’s ideas.</a:t>
            </a:r>
            <a:endParaRPr/>
          </a:p>
        </p:txBody>
      </p:sp>
      <p:pic>
        <p:nvPicPr>
          <p:cNvPr id="70" name="Google Shape;70;p14"/>
          <p:cNvPicPr preferRelativeResize="0"/>
          <p:nvPr/>
        </p:nvPicPr>
        <p:blipFill>
          <a:blip r:embed="rId3">
            <a:alphaModFix/>
          </a:blip>
          <a:stretch>
            <a:fillRect/>
          </a:stretch>
        </p:blipFill>
        <p:spPr>
          <a:xfrm>
            <a:off x="3514913" y="2931800"/>
            <a:ext cx="2114175" cy="211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Design</a:t>
            </a:r>
            <a:endParaRPr/>
          </a:p>
        </p:txBody>
      </p:sp>
      <p:sp>
        <p:nvSpPr>
          <p:cNvPr id="76" name="Google Shape;76;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designed 5 components for our website: three HTML web pages (Information, View Builds, and Create Builds), a database that stores builds and allows submissions of new builds, and a server that serves the pages and allows communication with the database. (The Information page also connects with an API, PokéAPI, but this is not our creation).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Technologies used</a:t>
            </a:r>
            <a:endParaRPr/>
          </a:p>
        </p:txBody>
      </p:sp>
      <p:sp>
        <p:nvSpPr>
          <p:cNvPr id="82" name="Google Shape;82;p16"/>
          <p:cNvSpPr txBox="1">
            <a:spLocks noGrp="1"/>
          </p:cNvSpPr>
          <p:nvPr>
            <p:ph type="body" idx="1"/>
          </p:nvPr>
        </p:nvSpPr>
        <p:spPr>
          <a:xfrm>
            <a:off x="311700" y="1468825"/>
            <a:ext cx="42603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 side:</a:t>
            </a:r>
            <a:endParaRPr/>
          </a:p>
          <a:p>
            <a:pPr marL="457200" lvl="0" indent="-342900" algn="l" rtl="0">
              <a:spcBef>
                <a:spcPts val="1600"/>
              </a:spcBef>
              <a:spcAft>
                <a:spcPts val="0"/>
              </a:spcAft>
              <a:buSzPts val="1800"/>
              <a:buChar char="●"/>
            </a:pPr>
            <a:r>
              <a:rPr lang="en"/>
              <a:t>HTML/CSS</a:t>
            </a:r>
            <a:endParaRPr/>
          </a:p>
          <a:p>
            <a:pPr marL="457200" lvl="0" indent="-342900" algn="l" rtl="0">
              <a:spcBef>
                <a:spcPts val="0"/>
              </a:spcBef>
              <a:spcAft>
                <a:spcPts val="0"/>
              </a:spcAft>
              <a:buSzPts val="1800"/>
              <a:buChar char="●"/>
            </a:pPr>
            <a:r>
              <a:rPr lang="en"/>
              <a:t>JavaScript</a:t>
            </a:r>
            <a:endParaRPr/>
          </a:p>
          <a:p>
            <a:pPr marL="457200" lvl="0" indent="-342900" algn="l" rtl="0">
              <a:spcBef>
                <a:spcPts val="0"/>
              </a:spcBef>
              <a:spcAft>
                <a:spcPts val="0"/>
              </a:spcAft>
              <a:buSzPts val="1800"/>
              <a:buChar char="●"/>
            </a:pPr>
            <a:r>
              <a:rPr lang="en"/>
              <a:t>jQuery</a:t>
            </a:r>
            <a:endParaRPr/>
          </a:p>
          <a:p>
            <a:pPr marL="457200" lvl="0" indent="-342900" algn="l" rtl="0">
              <a:spcBef>
                <a:spcPts val="0"/>
              </a:spcBef>
              <a:spcAft>
                <a:spcPts val="0"/>
              </a:spcAft>
              <a:buSzPts val="1800"/>
              <a:buChar char="●"/>
            </a:pPr>
            <a:r>
              <a:rPr lang="en"/>
              <a:t>Ajax</a:t>
            </a:r>
            <a:endParaRPr/>
          </a:p>
          <a:p>
            <a:pPr marL="457200" lvl="0" indent="-342900" algn="l" rtl="0">
              <a:spcBef>
                <a:spcPts val="0"/>
              </a:spcBef>
              <a:spcAft>
                <a:spcPts val="0"/>
              </a:spcAft>
              <a:buSzPts val="1800"/>
              <a:buChar char="●"/>
            </a:pPr>
            <a:r>
              <a:rPr lang="en"/>
              <a:t>JSON (API responses)</a:t>
            </a:r>
            <a:endParaRPr/>
          </a:p>
        </p:txBody>
      </p:sp>
      <p:sp>
        <p:nvSpPr>
          <p:cNvPr id="83" name="Google Shape;83;p16"/>
          <p:cNvSpPr txBox="1">
            <a:spLocks noGrp="1"/>
          </p:cNvSpPr>
          <p:nvPr>
            <p:ph type="body" idx="1"/>
          </p:nvPr>
        </p:nvSpPr>
        <p:spPr>
          <a:xfrm>
            <a:off x="4740025" y="1468825"/>
            <a:ext cx="42603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Server side:</a:t>
            </a:r>
            <a:endParaRPr/>
          </a:p>
          <a:p>
            <a:pPr marL="457200" lvl="0" indent="-342900" algn="l" rtl="0">
              <a:spcBef>
                <a:spcPts val="1600"/>
              </a:spcBef>
              <a:spcAft>
                <a:spcPts val="0"/>
              </a:spcAft>
              <a:buSzPts val="1800"/>
              <a:buChar char="●"/>
            </a:pPr>
            <a:r>
              <a:rPr lang="en"/>
              <a:t>Nodejs (express)</a:t>
            </a:r>
            <a:endParaRPr/>
          </a:p>
          <a:p>
            <a:pPr marL="457200" lvl="0" indent="-342900" algn="l" rtl="0">
              <a:spcBef>
                <a:spcPts val="0"/>
              </a:spcBef>
              <a:spcAft>
                <a:spcPts val="0"/>
              </a:spcAft>
              <a:buSzPts val="1800"/>
              <a:buChar char="●"/>
            </a:pPr>
            <a:r>
              <a:rPr lang="en"/>
              <a:t>mySQL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Information</a:t>
            </a:r>
            <a:endParaRPr/>
          </a:p>
        </p:txBody>
      </p:sp>
      <p:sp>
        <p:nvSpPr>
          <p:cNvPr id="89" name="Google Shape;89;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Information page allows the user to type the name of a Pokémon and view the types, abilities, and moves that Pokémon has/can have/is able to learn.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View Builds</a:t>
            </a:r>
            <a:endParaRPr/>
          </a:p>
        </p:txBody>
      </p:sp>
      <p:sp>
        <p:nvSpPr>
          <p:cNvPr id="95" name="Google Shape;95;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View Builds page, like Information, allows the user to type in the name of a Pokémon, but instead shows user-submitted builds for that Pokémon.</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Create Builds</a:t>
            </a:r>
            <a:endParaRPr/>
          </a:p>
        </p:txBody>
      </p:sp>
      <p:sp>
        <p:nvSpPr>
          <p:cNvPr id="101" name="Google Shape;101;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Create Builds page lets users input data for various attributes a Pokémon can possess, such as moves, item, and nature, and submit them to the database, where it can then be viewed by other users (from the View Builds page).</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Live Demo</a:t>
            </a:r>
            <a:endParaRPr/>
          </a:p>
          <a:p>
            <a:pPr marL="0" lvl="0" indent="0" algn="ctr" rtl="0">
              <a:lnSpc>
                <a:spcPct val="115000"/>
              </a:lnSpc>
              <a:spcBef>
                <a:spcPts val="0"/>
              </a:spcBef>
              <a:spcAft>
                <a:spcPts val="1600"/>
              </a:spcAft>
              <a:buClr>
                <a:srgbClr val="000000"/>
              </a:buClr>
              <a:buSzPts val="1100"/>
              <a:buFont typeface="Arial"/>
              <a:buNone/>
            </a:pPr>
            <a:r>
              <a:rPr lang="en" sz="1800" u="sng">
                <a:solidFill>
                  <a:schemeClr val="accent5"/>
                </a:solidFill>
                <a:latin typeface="Source Code Pro"/>
                <a:ea typeface="Source Code Pro"/>
                <a:cs typeface="Source Code Pro"/>
                <a:sym typeface="Source Code Pro"/>
                <a:hlinkClick r:id="rId3"/>
              </a:rPr>
              <a:t>http://localhost:8080/summary.html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versions</a:t>
            </a:r>
            <a:endParaRPr/>
          </a:p>
        </p:txBody>
      </p:sp>
      <p:sp>
        <p:nvSpPr>
          <p:cNvPr id="112" name="Google Shape;112;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Host server on AWS rather than locally to increase community.</a:t>
            </a:r>
            <a:endParaRPr/>
          </a:p>
          <a:p>
            <a:pPr marL="457200" lvl="0" indent="-342900" algn="l" rtl="0">
              <a:spcBef>
                <a:spcPts val="0"/>
              </a:spcBef>
              <a:spcAft>
                <a:spcPts val="0"/>
              </a:spcAft>
              <a:buSzPts val="1800"/>
              <a:buChar char="●"/>
            </a:pPr>
            <a:r>
              <a:rPr lang="en"/>
              <a:t>Bootstrap or Angular for Front end client development.</a:t>
            </a:r>
            <a:endParaRPr/>
          </a:p>
          <a:p>
            <a:pPr marL="457200" lvl="0" indent="-342900" algn="l" rtl="0">
              <a:spcBef>
                <a:spcPts val="0"/>
              </a:spcBef>
              <a:spcAft>
                <a:spcPts val="0"/>
              </a:spcAft>
              <a:buSzPts val="1800"/>
              <a:buChar char="●"/>
            </a:pPr>
            <a:r>
              <a:rPr lang="en"/>
              <a:t>Use RESTful API together with Ajax to improve server responses. </a:t>
            </a:r>
            <a:endParaRPr/>
          </a:p>
          <a:p>
            <a:pPr marL="457200" lvl="0" indent="-342900" algn="l" rtl="0">
              <a:spcBef>
                <a:spcPts val="0"/>
              </a:spcBef>
              <a:spcAft>
                <a:spcPts val="0"/>
              </a:spcAft>
              <a:buSzPts val="1800"/>
              <a:buChar char="●"/>
            </a:pPr>
            <a:r>
              <a:rPr lang="en"/>
              <a:t>Implement PUT and DELETE to give user more options while accessing the builds.</a:t>
            </a:r>
            <a:endParaRPr/>
          </a:p>
          <a:p>
            <a:pPr marL="457200" lvl="0" indent="-342900" algn="l" rtl="0">
              <a:spcBef>
                <a:spcPts val="0"/>
              </a:spcBef>
              <a:spcAft>
                <a:spcPts val="0"/>
              </a:spcAft>
              <a:buSzPts val="1800"/>
              <a:buChar char="●"/>
            </a:pPr>
            <a:r>
              <a:rPr lang="en"/>
              <a:t>Add images and move/ability/item/base stat data</a:t>
            </a:r>
            <a:endParaRPr/>
          </a:p>
          <a:p>
            <a:pPr marL="457200" lvl="0" indent="-342900" algn="l" rtl="0">
              <a:spcBef>
                <a:spcPts val="0"/>
              </a:spcBef>
              <a:spcAft>
                <a:spcPts val="0"/>
              </a:spcAft>
              <a:buSzPts val="1800"/>
              <a:buChar char="●"/>
            </a:pPr>
            <a:r>
              <a:rPr lang="en"/>
              <a:t>Add dropdown menus and input checking for creating builds</a:t>
            </a: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371</Words>
  <Application>Microsoft Office PowerPoint</Application>
  <PresentationFormat>On-screen Show (16:9)</PresentationFormat>
  <Paragraphs>40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Source Code Pro</vt:lpstr>
      <vt:lpstr>Oswald</vt:lpstr>
      <vt:lpstr>Arial</vt:lpstr>
      <vt:lpstr>Modern Writer</vt:lpstr>
      <vt:lpstr>Pokémon Builds</vt:lpstr>
      <vt:lpstr>Goal</vt:lpstr>
      <vt:lpstr>Design</vt:lpstr>
      <vt:lpstr>Technologies used</vt:lpstr>
      <vt:lpstr>Information</vt:lpstr>
      <vt:lpstr>View Builds</vt:lpstr>
      <vt:lpstr>Create Builds</vt:lpstr>
      <vt:lpstr>Live Demo http://localhost:8080/summary.html</vt:lpstr>
      <vt:lpstr>Future versions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Pokémon Builds</dc:title>
  <dc:creator>Steven Pellegrino</dc:creator>
  <cp:lastModifiedBy>Steven Pellegrino</cp:lastModifiedBy>
  <cp:revision>1</cp:revision>
  <dcterms:modified xsi:type="dcterms:W3CDTF">2019-03-22T19:54:15Z</dcterms:modified>
</cp:coreProperties>
</file>