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0" r:id="rId2"/>
    <p:sldMasterId id="2147484158" r:id="rId3"/>
  </p:sldMasterIdLst>
  <p:notesMasterIdLst>
    <p:notesMasterId r:id="rId21"/>
  </p:notesMasterIdLst>
  <p:sldIdLst>
    <p:sldId id="256" r:id="rId4"/>
    <p:sldId id="268" r:id="rId5"/>
    <p:sldId id="258" r:id="rId6"/>
    <p:sldId id="259" r:id="rId7"/>
    <p:sldId id="260" r:id="rId8"/>
    <p:sldId id="287" r:id="rId9"/>
    <p:sldId id="293" r:id="rId10"/>
    <p:sldId id="294" r:id="rId11"/>
    <p:sldId id="295" r:id="rId12"/>
    <p:sldId id="276" r:id="rId13"/>
    <p:sldId id="277" r:id="rId14"/>
    <p:sldId id="292" r:id="rId15"/>
    <p:sldId id="296" r:id="rId16"/>
    <p:sldId id="297" r:id="rId17"/>
    <p:sldId id="29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67E-18AA-4345-8927-BFA3614A3EB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4E6B6-F505-444E-87D5-AB366282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4E6B6-F505-444E-87D5-AB366282E6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4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4E6B6-F505-444E-87D5-AB366282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4E6B6-F505-444E-87D5-AB366282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9" name="Google Shape;29;p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950967" y="701067"/>
            <a:ext cx="8464400" cy="520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1230000" y="4964320"/>
            <a:ext cx="5707600" cy="558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 idx="2"/>
          </p:nvPr>
        </p:nvSpPr>
        <p:spPr>
          <a:xfrm>
            <a:off x="950967" y="1322667"/>
            <a:ext cx="7057600" cy="3170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334" name="Google Shape;334;p1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35" name="Google Shape;335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1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53" name="Google Shape;353;p1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1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1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1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5" name="Google Shape;365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120433"/>
            <a:ext cx="6213200" cy="1654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66" name="Google Shape;366;p11"/>
          <p:cNvSpPr txBox="1">
            <a:spLocks noGrp="1"/>
          </p:cNvSpPr>
          <p:nvPr>
            <p:ph type="subTitle" idx="1"/>
          </p:nvPr>
        </p:nvSpPr>
        <p:spPr>
          <a:xfrm>
            <a:off x="1210500" y="3775167"/>
            <a:ext cx="5953600" cy="58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7" name="Google Shape;367;p11"/>
          <p:cNvGrpSpPr/>
          <p:nvPr/>
        </p:nvGrpSpPr>
        <p:grpSpPr>
          <a:xfrm>
            <a:off x="3157062" y="-262203"/>
            <a:ext cx="9417351" cy="2522113"/>
            <a:chOff x="2367796" y="-196653"/>
            <a:chExt cx="7063013" cy="1891585"/>
          </a:xfrm>
        </p:grpSpPr>
        <p:sp>
          <p:nvSpPr>
            <p:cNvPr id="368" name="Google Shape;368;p11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p11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373" name="Google Shape;373;p1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3"/>
            <p:cNvGrpSpPr/>
            <p:nvPr/>
          </p:nvGrpSpPr>
          <p:grpSpPr>
            <a:xfrm>
              <a:off x="-6475" y="2927242"/>
              <a:ext cx="3303413" cy="1672508"/>
              <a:chOff x="-6475" y="2302000"/>
              <a:chExt cx="3303413" cy="1866014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851975" y="3112061"/>
                <a:ext cx="298800" cy="105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281225" y="3216155"/>
                <a:ext cx="298800" cy="951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710450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2568903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92" name="Google Shape;392;p1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4" name="Google Shape;404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5" name="Google Shape;405;p13"/>
          <p:cNvGrpSpPr/>
          <p:nvPr/>
        </p:nvGrpSpPr>
        <p:grpSpPr>
          <a:xfrm>
            <a:off x="33566" y="13"/>
            <a:ext cx="12158423" cy="6774444"/>
            <a:chOff x="25174" y="9"/>
            <a:chExt cx="9118817" cy="5080833"/>
          </a:xfrm>
        </p:grpSpPr>
        <p:sp>
          <p:nvSpPr>
            <p:cNvPr id="406" name="Google Shape;406;p13"/>
            <p:cNvSpPr/>
            <p:nvPr/>
          </p:nvSpPr>
          <p:spPr>
            <a:xfrm rot="1771310">
              <a:off x="8730600" y="11043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7" name="Google Shape;407;p13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25174" y="4305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3"/>
            <p:cNvSpPr/>
            <p:nvPr/>
          </p:nvSpPr>
          <p:spPr>
            <a:xfrm rot="1771310">
              <a:off x="46773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 rot="1771310">
              <a:off x="538250" y="6352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12" name="Google Shape;412;p1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13" name="Google Shape;413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22" name="Google Shape;422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31" name="Google Shape;431;p1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" name="Google Shape;443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subTitle" idx="1"/>
          </p:nvPr>
        </p:nvSpPr>
        <p:spPr>
          <a:xfrm>
            <a:off x="2162919" y="2656481"/>
            <a:ext cx="28964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2"/>
          </p:nvPr>
        </p:nvSpPr>
        <p:spPr>
          <a:xfrm>
            <a:off x="6278573" y="2656481"/>
            <a:ext cx="29016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3"/>
          </p:nvPr>
        </p:nvSpPr>
        <p:spPr>
          <a:xfrm>
            <a:off x="4107945" y="4466575"/>
            <a:ext cx="29016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4"/>
          </p:nvPr>
        </p:nvSpPr>
        <p:spPr>
          <a:xfrm>
            <a:off x="8228800" y="4466575"/>
            <a:ext cx="29016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title" idx="5" hasCustomPrompt="1"/>
          </p:nvPr>
        </p:nvSpPr>
        <p:spPr>
          <a:xfrm>
            <a:off x="1074919" y="2249875"/>
            <a:ext cx="749600" cy="5968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6" hasCustomPrompt="1"/>
          </p:nvPr>
        </p:nvSpPr>
        <p:spPr>
          <a:xfrm>
            <a:off x="3147873" y="4077267"/>
            <a:ext cx="743600" cy="5968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0" name="Google Shape;450;p14"/>
          <p:cNvSpPr txBox="1">
            <a:spLocks noGrp="1"/>
          </p:cNvSpPr>
          <p:nvPr>
            <p:ph type="title" idx="7" hasCustomPrompt="1"/>
          </p:nvPr>
        </p:nvSpPr>
        <p:spPr>
          <a:xfrm>
            <a:off x="5195296" y="2249875"/>
            <a:ext cx="743600" cy="5968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8" hasCustomPrompt="1"/>
          </p:nvPr>
        </p:nvSpPr>
        <p:spPr>
          <a:xfrm>
            <a:off x="7250989" y="4077267"/>
            <a:ext cx="749600" cy="5968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9"/>
          </p:nvPr>
        </p:nvSpPr>
        <p:spPr>
          <a:xfrm>
            <a:off x="2162933" y="2249868"/>
            <a:ext cx="2896400" cy="5968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subTitle" idx="13"/>
          </p:nvPr>
        </p:nvSpPr>
        <p:spPr>
          <a:xfrm>
            <a:off x="6278577" y="2249868"/>
            <a:ext cx="2901600" cy="5968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subTitle" idx="14"/>
          </p:nvPr>
        </p:nvSpPr>
        <p:spPr>
          <a:xfrm>
            <a:off x="4107945" y="4077267"/>
            <a:ext cx="2901600" cy="5968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subTitle" idx="15"/>
          </p:nvPr>
        </p:nvSpPr>
        <p:spPr>
          <a:xfrm>
            <a:off x="8228800" y="4077267"/>
            <a:ext cx="2901600" cy="5968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56" name="Google Shape;456;p14"/>
          <p:cNvGrpSpPr/>
          <p:nvPr/>
        </p:nvGrpSpPr>
        <p:grpSpPr>
          <a:xfrm>
            <a:off x="107695" y="-327570"/>
            <a:ext cx="10561227" cy="6977271"/>
            <a:chOff x="80771" y="-245678"/>
            <a:chExt cx="7920920" cy="5232953"/>
          </a:xfrm>
        </p:grpSpPr>
        <p:sp>
          <p:nvSpPr>
            <p:cNvPr id="457" name="Google Shape;457;p14"/>
            <p:cNvSpPr/>
            <p:nvPr/>
          </p:nvSpPr>
          <p:spPr>
            <a:xfrm rot="1771310">
              <a:off x="144225" y="10149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771310">
              <a:off x="7588300" y="4514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9" name="Google Shape;459;p1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4096374" y="4390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14"/>
            <p:cNvSpPr/>
            <p:nvPr/>
          </p:nvSpPr>
          <p:spPr>
            <a:xfrm rot="1771310">
              <a:off x="4817425" y="-1821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63" name="Google Shape;463;p1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1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1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82" name="Google Shape;482;p1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1121233" y="4235317"/>
            <a:ext cx="9606000" cy="709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1121233" y="1913484"/>
            <a:ext cx="9606000" cy="1971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>
            <a:off x="-71138" y="-253704"/>
            <a:ext cx="12368193" cy="7149293"/>
            <a:chOff x="-53354" y="-190278"/>
            <a:chExt cx="9276145" cy="5361970"/>
          </a:xfrm>
        </p:grpSpPr>
        <p:sp>
          <p:nvSpPr>
            <p:cNvPr id="497" name="Google Shape;497;p15"/>
            <p:cNvSpPr/>
            <p:nvPr/>
          </p:nvSpPr>
          <p:spPr>
            <a:xfrm rot="1771310">
              <a:off x="10100" y="13667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 rot="1771310">
              <a:off x="8809400" y="22764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 rot="1771310">
              <a:off x="7064750" y="-1267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 rot="1771310">
              <a:off x="776675" y="47583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1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04" name="Google Shape;504;p1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13" name="Google Shape;513;p1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950967" y="1391803"/>
            <a:ext cx="4638400" cy="2431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subTitle" idx="1"/>
          </p:nvPr>
        </p:nvSpPr>
        <p:spPr>
          <a:xfrm>
            <a:off x="950967" y="3786197"/>
            <a:ext cx="4638400" cy="1070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7" name="Google Shape;527;p16"/>
          <p:cNvGrpSpPr/>
          <p:nvPr/>
        </p:nvGrpSpPr>
        <p:grpSpPr>
          <a:xfrm>
            <a:off x="194028" y="148230"/>
            <a:ext cx="11820293" cy="4627493"/>
            <a:chOff x="145521" y="111172"/>
            <a:chExt cx="8865220" cy="3470620"/>
          </a:xfrm>
        </p:grpSpPr>
        <p:sp>
          <p:nvSpPr>
            <p:cNvPr id="528" name="Google Shape;528;p16"/>
            <p:cNvSpPr/>
            <p:nvPr/>
          </p:nvSpPr>
          <p:spPr>
            <a:xfrm rot="1771310">
              <a:off x="8597350" y="17091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 rot="1771310">
              <a:off x="208975" y="31684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 rot="1771310">
              <a:off x="1568275" y="1746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17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33" name="Google Shape;533;p1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34" name="Google Shape;534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1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43" name="Google Shape;543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52" name="Google Shape;552;p1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64" name="Google Shape;564;p17"/>
          <p:cNvSpPr txBox="1">
            <a:spLocks noGrp="1"/>
          </p:cNvSpPr>
          <p:nvPr>
            <p:ph type="title"/>
          </p:nvPr>
        </p:nvSpPr>
        <p:spPr>
          <a:xfrm>
            <a:off x="950967" y="2553833"/>
            <a:ext cx="4504000" cy="92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17"/>
          <p:cNvSpPr txBox="1">
            <a:spLocks noGrp="1"/>
          </p:cNvSpPr>
          <p:nvPr>
            <p:ph type="subTitle" idx="1"/>
          </p:nvPr>
        </p:nvSpPr>
        <p:spPr>
          <a:xfrm>
            <a:off x="950967" y="3475433"/>
            <a:ext cx="4504000" cy="109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6" name="Google Shape;566;p17"/>
          <p:cNvGrpSpPr/>
          <p:nvPr/>
        </p:nvGrpSpPr>
        <p:grpSpPr>
          <a:xfrm>
            <a:off x="160195" y="241730"/>
            <a:ext cx="9161160" cy="6419293"/>
            <a:chOff x="120146" y="181297"/>
            <a:chExt cx="6870870" cy="4814470"/>
          </a:xfrm>
        </p:grpSpPr>
        <p:grpSp>
          <p:nvGrpSpPr>
            <p:cNvPr id="567" name="Google Shape;567;p17"/>
            <p:cNvGrpSpPr/>
            <p:nvPr/>
          </p:nvGrpSpPr>
          <p:grpSpPr>
            <a:xfrm>
              <a:off x="120146" y="181297"/>
              <a:ext cx="6870870" cy="4814470"/>
              <a:chOff x="120146" y="181297"/>
              <a:chExt cx="6870870" cy="4814470"/>
            </a:xfrm>
          </p:grpSpPr>
          <p:sp>
            <p:nvSpPr>
              <p:cNvPr id="568" name="Google Shape;568;p17"/>
              <p:cNvSpPr/>
              <p:nvPr/>
            </p:nvSpPr>
            <p:spPr>
              <a:xfrm rot="1771310">
                <a:off x="6577625" y="244813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 rot="1771310">
                <a:off x="183600" y="1294213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 rot="1771310">
                <a:off x="3735325" y="4582438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FFFFFF">
                  <a:alpha val="45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7"/>
            <p:cNvGrpSpPr/>
            <p:nvPr/>
          </p:nvGrpSpPr>
          <p:grpSpPr>
            <a:xfrm>
              <a:off x="2247385" y="281314"/>
              <a:ext cx="745978" cy="516368"/>
              <a:chOff x="3917850" y="-2722083"/>
              <a:chExt cx="1171264" cy="810752"/>
            </a:xfrm>
          </p:grpSpPr>
          <p:sp>
            <p:nvSpPr>
              <p:cNvPr id="572" name="Google Shape;572;p17"/>
              <p:cNvSpPr/>
              <p:nvPr/>
            </p:nvSpPr>
            <p:spPr>
              <a:xfrm>
                <a:off x="3917850" y="-2519395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4621050" y="-2519395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4269322" y="-2722083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4269322" y="-2316707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8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78" name="Google Shape;578;p1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79" name="Google Shape;579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1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1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97" name="Google Shape;597;p1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9" name="Google Shape;609;p18"/>
          <p:cNvSpPr txBox="1">
            <a:spLocks noGrp="1"/>
          </p:cNvSpPr>
          <p:nvPr>
            <p:ph type="title"/>
          </p:nvPr>
        </p:nvSpPr>
        <p:spPr>
          <a:xfrm>
            <a:off x="6527563" y="2553833"/>
            <a:ext cx="4713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subTitle" idx="1"/>
          </p:nvPr>
        </p:nvSpPr>
        <p:spPr>
          <a:xfrm>
            <a:off x="6527787" y="3317433"/>
            <a:ext cx="4713200" cy="1440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9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613" name="Google Shape;613;p1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14" name="Google Shape;614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23" name="Google Shape;623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9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9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4" name="Google Shape;644;p19"/>
          <p:cNvGrpSpPr/>
          <p:nvPr/>
        </p:nvGrpSpPr>
        <p:grpSpPr>
          <a:xfrm>
            <a:off x="-206938" y="-3"/>
            <a:ext cx="12707193" cy="4788204"/>
            <a:chOff x="-155204" y="-3"/>
            <a:chExt cx="9530395" cy="3591153"/>
          </a:xfrm>
        </p:grpSpPr>
        <p:sp>
          <p:nvSpPr>
            <p:cNvPr id="645" name="Google Shape;645;p19"/>
            <p:cNvSpPr/>
            <p:nvPr/>
          </p:nvSpPr>
          <p:spPr>
            <a:xfrm rot="1771310">
              <a:off x="6451550" y="63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 rot="1771310">
              <a:off x="8961800" y="12910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 rot="1771310">
              <a:off x="-91750" y="231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8" name="Google Shape;648;p19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-13426" y="29946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19"/>
          <p:cNvSpPr txBox="1">
            <a:spLocks noGrp="1"/>
          </p:cNvSpPr>
          <p:nvPr>
            <p:ph type="subTitle" idx="1"/>
          </p:nvPr>
        </p:nvSpPr>
        <p:spPr>
          <a:xfrm>
            <a:off x="3575069" y="4516675"/>
            <a:ext cx="6747600" cy="7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subTitle" idx="2"/>
          </p:nvPr>
        </p:nvSpPr>
        <p:spPr>
          <a:xfrm>
            <a:off x="1869331" y="2550541"/>
            <a:ext cx="6747600" cy="7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subTitle" idx="3"/>
          </p:nvPr>
        </p:nvSpPr>
        <p:spPr>
          <a:xfrm>
            <a:off x="3575063" y="3992800"/>
            <a:ext cx="6747600" cy="711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4"/>
          </p:nvPr>
        </p:nvSpPr>
        <p:spPr>
          <a:xfrm>
            <a:off x="1869331" y="2026651"/>
            <a:ext cx="6747600" cy="711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0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656" name="Google Shape;656;p20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57" name="Google Shape;657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0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66" name="Google Shape;666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20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75" name="Google Shape;675;p20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0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20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20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20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20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20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20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20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20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0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0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0"/>
          <p:cNvSpPr txBox="1">
            <a:spLocks noGrp="1"/>
          </p:cNvSpPr>
          <p:nvPr>
            <p:ph type="subTitle" idx="1"/>
          </p:nvPr>
        </p:nvSpPr>
        <p:spPr>
          <a:xfrm>
            <a:off x="6160620" y="1973333"/>
            <a:ext cx="4305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0"/>
          <p:cNvSpPr txBox="1">
            <a:spLocks noGrp="1"/>
          </p:cNvSpPr>
          <p:nvPr>
            <p:ph type="subTitle" idx="2"/>
          </p:nvPr>
        </p:nvSpPr>
        <p:spPr>
          <a:xfrm>
            <a:off x="6160620" y="3304817"/>
            <a:ext cx="4305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20"/>
          <p:cNvSpPr txBox="1">
            <a:spLocks noGrp="1"/>
          </p:cNvSpPr>
          <p:nvPr>
            <p:ph type="subTitle" idx="3"/>
          </p:nvPr>
        </p:nvSpPr>
        <p:spPr>
          <a:xfrm>
            <a:off x="6160620" y="4636300"/>
            <a:ext cx="4305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0"/>
          <p:cNvSpPr txBox="1">
            <a:spLocks noGrp="1"/>
          </p:cNvSpPr>
          <p:nvPr>
            <p:ph type="subTitle" idx="4"/>
          </p:nvPr>
        </p:nvSpPr>
        <p:spPr>
          <a:xfrm>
            <a:off x="1975067" y="1973333"/>
            <a:ext cx="41856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2" name="Google Shape;692;p20"/>
          <p:cNvSpPr txBox="1">
            <a:spLocks noGrp="1"/>
          </p:cNvSpPr>
          <p:nvPr>
            <p:ph type="subTitle" idx="5"/>
          </p:nvPr>
        </p:nvSpPr>
        <p:spPr>
          <a:xfrm>
            <a:off x="1975068" y="3304803"/>
            <a:ext cx="41856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3" name="Google Shape;693;p20"/>
          <p:cNvSpPr txBox="1">
            <a:spLocks noGrp="1"/>
          </p:cNvSpPr>
          <p:nvPr>
            <p:ph type="subTitle" idx="6"/>
          </p:nvPr>
        </p:nvSpPr>
        <p:spPr>
          <a:xfrm>
            <a:off x="1975067" y="4636299"/>
            <a:ext cx="41856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4" name="Google Shape;694;p20"/>
          <p:cNvGrpSpPr/>
          <p:nvPr/>
        </p:nvGrpSpPr>
        <p:grpSpPr>
          <a:xfrm>
            <a:off x="431828" y="-112070"/>
            <a:ext cx="11558539" cy="6797804"/>
            <a:chOff x="323871" y="-84053"/>
            <a:chExt cx="8668904" cy="5098353"/>
          </a:xfrm>
        </p:grpSpPr>
        <p:sp>
          <p:nvSpPr>
            <p:cNvPr id="695" name="Google Shape;695;p20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6" name="Google Shape;696;p2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266124" y="21301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7" name="Google Shape;697;p20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8" name="Google Shape;698;p2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5215749" y="44177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6" name="Google Shape;46;p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5" name="Google Shape;65;p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5650967" y="1766716"/>
            <a:ext cx="5579600" cy="108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771604" y="1857916"/>
            <a:ext cx="1628400" cy="9916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5650967" y="3117900"/>
            <a:ext cx="5376400" cy="58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1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01" name="Google Shape;701;p2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02" name="Google Shape;702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2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11" name="Google Shape;711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2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20" name="Google Shape;720;p2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2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2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2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21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21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2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2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2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2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2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32" name="Google Shape;732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3" name="Google Shape;733;p21"/>
          <p:cNvSpPr txBox="1">
            <a:spLocks noGrp="1"/>
          </p:cNvSpPr>
          <p:nvPr>
            <p:ph type="subTitle" idx="1"/>
          </p:nvPr>
        </p:nvSpPr>
        <p:spPr>
          <a:xfrm>
            <a:off x="1839433" y="2714569"/>
            <a:ext cx="4162400" cy="111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4" name="Google Shape;734;p21"/>
          <p:cNvSpPr txBox="1">
            <a:spLocks noGrp="1"/>
          </p:cNvSpPr>
          <p:nvPr>
            <p:ph type="subTitle" idx="2"/>
          </p:nvPr>
        </p:nvSpPr>
        <p:spPr>
          <a:xfrm>
            <a:off x="7027033" y="2714569"/>
            <a:ext cx="4162400" cy="111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5" name="Google Shape;735;p21"/>
          <p:cNvSpPr txBox="1">
            <a:spLocks noGrp="1"/>
          </p:cNvSpPr>
          <p:nvPr>
            <p:ph type="subTitle" idx="3"/>
          </p:nvPr>
        </p:nvSpPr>
        <p:spPr>
          <a:xfrm>
            <a:off x="1839433" y="4835333"/>
            <a:ext cx="9350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6" name="Google Shape;736;p21"/>
          <p:cNvSpPr txBox="1">
            <a:spLocks noGrp="1"/>
          </p:cNvSpPr>
          <p:nvPr>
            <p:ph type="subTitle" idx="4"/>
          </p:nvPr>
        </p:nvSpPr>
        <p:spPr>
          <a:xfrm>
            <a:off x="1839433" y="2102333"/>
            <a:ext cx="4162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7" name="Google Shape;737;p21"/>
          <p:cNvSpPr txBox="1">
            <a:spLocks noGrp="1"/>
          </p:cNvSpPr>
          <p:nvPr>
            <p:ph type="subTitle" idx="5"/>
          </p:nvPr>
        </p:nvSpPr>
        <p:spPr>
          <a:xfrm>
            <a:off x="7027033" y="2102333"/>
            <a:ext cx="4162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8" name="Google Shape;738;p21"/>
          <p:cNvSpPr txBox="1">
            <a:spLocks noGrp="1"/>
          </p:cNvSpPr>
          <p:nvPr>
            <p:ph type="subTitle" idx="6"/>
          </p:nvPr>
        </p:nvSpPr>
        <p:spPr>
          <a:xfrm>
            <a:off x="1839433" y="4222333"/>
            <a:ext cx="93500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39" name="Google Shape;739;p21"/>
          <p:cNvGrpSpPr/>
          <p:nvPr/>
        </p:nvGrpSpPr>
        <p:grpSpPr>
          <a:xfrm flipH="1">
            <a:off x="10276641" y="-112071"/>
            <a:ext cx="1713727" cy="6568627"/>
            <a:chOff x="323871" y="-84053"/>
            <a:chExt cx="1285295" cy="4926470"/>
          </a:xfrm>
        </p:grpSpPr>
        <p:sp>
          <p:nvSpPr>
            <p:cNvPr id="740" name="Google Shape;740;p21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2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44" name="Google Shape;744;p2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45" name="Google Shape;745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54" name="Google Shape;754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2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63" name="Google Shape;763;p2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2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2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2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2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2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2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2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2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5" name="Google Shape;77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1"/>
          </p:nvPr>
        </p:nvSpPr>
        <p:spPr>
          <a:xfrm>
            <a:off x="2005005" y="2687516"/>
            <a:ext cx="3368400" cy="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2"/>
          </p:nvPr>
        </p:nvSpPr>
        <p:spPr>
          <a:xfrm>
            <a:off x="6475948" y="2687516"/>
            <a:ext cx="3368400" cy="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3"/>
          </p:nvPr>
        </p:nvSpPr>
        <p:spPr>
          <a:xfrm>
            <a:off x="2005005" y="4598721"/>
            <a:ext cx="3368400" cy="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4"/>
          </p:nvPr>
        </p:nvSpPr>
        <p:spPr>
          <a:xfrm>
            <a:off x="6475948" y="4598721"/>
            <a:ext cx="3368400" cy="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5"/>
          </p:nvPr>
        </p:nvSpPr>
        <p:spPr>
          <a:xfrm>
            <a:off x="2005005" y="2099000"/>
            <a:ext cx="3368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6"/>
          </p:nvPr>
        </p:nvSpPr>
        <p:spPr>
          <a:xfrm>
            <a:off x="6475943" y="2099000"/>
            <a:ext cx="3368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7"/>
          </p:nvPr>
        </p:nvSpPr>
        <p:spPr>
          <a:xfrm>
            <a:off x="2005005" y="4010203"/>
            <a:ext cx="3368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8"/>
          </p:nvPr>
        </p:nvSpPr>
        <p:spPr>
          <a:xfrm>
            <a:off x="6475944" y="4010203"/>
            <a:ext cx="33684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4" name="Google Shape;784;p22"/>
          <p:cNvGrpSpPr/>
          <p:nvPr/>
        </p:nvGrpSpPr>
        <p:grpSpPr>
          <a:xfrm>
            <a:off x="49299" y="-274670"/>
            <a:ext cx="12065168" cy="6831860"/>
            <a:chOff x="36974" y="-206003"/>
            <a:chExt cx="9048876" cy="5123895"/>
          </a:xfrm>
        </p:grpSpPr>
        <p:sp>
          <p:nvSpPr>
            <p:cNvPr id="785" name="Google Shape;785;p22"/>
            <p:cNvSpPr/>
            <p:nvPr/>
          </p:nvSpPr>
          <p:spPr>
            <a:xfrm rot="1771310">
              <a:off x="2305350" y="45045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6" name="Google Shape;786;p22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59199" y="29518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Google Shape;787;p22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36974" y="13420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8" name="Google Shape;788;p22"/>
            <p:cNvSpPr/>
            <p:nvPr/>
          </p:nvSpPr>
          <p:spPr>
            <a:xfrm rot="1771310">
              <a:off x="2562150" y="-14248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2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91" name="Google Shape;791;p2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92" name="Google Shape;792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01" name="Google Shape;801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10" name="Google Shape;810;p2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2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2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22" name="Google Shape;82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3" name="Google Shape;823;p23"/>
          <p:cNvSpPr txBox="1">
            <a:spLocks noGrp="1"/>
          </p:cNvSpPr>
          <p:nvPr>
            <p:ph type="subTitle" idx="1"/>
          </p:nvPr>
        </p:nvSpPr>
        <p:spPr>
          <a:xfrm>
            <a:off x="1843753" y="2403995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23"/>
          <p:cNvSpPr txBox="1">
            <a:spLocks noGrp="1"/>
          </p:cNvSpPr>
          <p:nvPr>
            <p:ph type="subTitle" idx="2"/>
          </p:nvPr>
        </p:nvSpPr>
        <p:spPr>
          <a:xfrm>
            <a:off x="7026043" y="2403995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5" name="Google Shape;825;p23"/>
          <p:cNvSpPr txBox="1">
            <a:spLocks noGrp="1"/>
          </p:cNvSpPr>
          <p:nvPr>
            <p:ph type="subTitle" idx="3"/>
          </p:nvPr>
        </p:nvSpPr>
        <p:spPr>
          <a:xfrm>
            <a:off x="1843753" y="5322953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6" name="Google Shape;826;p23"/>
          <p:cNvSpPr txBox="1">
            <a:spLocks noGrp="1"/>
          </p:cNvSpPr>
          <p:nvPr>
            <p:ph type="subTitle" idx="4"/>
          </p:nvPr>
        </p:nvSpPr>
        <p:spPr>
          <a:xfrm>
            <a:off x="7026043" y="3890625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7" name="Google Shape;827;p23"/>
          <p:cNvSpPr txBox="1">
            <a:spLocks noGrp="1"/>
          </p:cNvSpPr>
          <p:nvPr>
            <p:ph type="subTitle" idx="5"/>
          </p:nvPr>
        </p:nvSpPr>
        <p:spPr>
          <a:xfrm>
            <a:off x="1843753" y="3890625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8" name="Google Shape;828;p23"/>
          <p:cNvSpPr txBox="1">
            <a:spLocks noGrp="1"/>
          </p:cNvSpPr>
          <p:nvPr>
            <p:ph type="subTitle" idx="6"/>
          </p:nvPr>
        </p:nvSpPr>
        <p:spPr>
          <a:xfrm>
            <a:off x="7026043" y="5322953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9" name="Google Shape;829;p23"/>
          <p:cNvSpPr txBox="1">
            <a:spLocks noGrp="1"/>
          </p:cNvSpPr>
          <p:nvPr>
            <p:ph type="subTitle" idx="7"/>
          </p:nvPr>
        </p:nvSpPr>
        <p:spPr>
          <a:xfrm>
            <a:off x="1843753" y="1934768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0" name="Google Shape;830;p23"/>
          <p:cNvSpPr txBox="1">
            <a:spLocks noGrp="1"/>
          </p:cNvSpPr>
          <p:nvPr>
            <p:ph type="subTitle" idx="8"/>
          </p:nvPr>
        </p:nvSpPr>
        <p:spPr>
          <a:xfrm>
            <a:off x="7026043" y="1934768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1" name="Google Shape;831;p23"/>
          <p:cNvSpPr txBox="1">
            <a:spLocks noGrp="1"/>
          </p:cNvSpPr>
          <p:nvPr>
            <p:ph type="subTitle" idx="9"/>
          </p:nvPr>
        </p:nvSpPr>
        <p:spPr>
          <a:xfrm>
            <a:off x="1843753" y="4849017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2" name="Google Shape;832;p23"/>
          <p:cNvSpPr txBox="1">
            <a:spLocks noGrp="1"/>
          </p:cNvSpPr>
          <p:nvPr>
            <p:ph type="subTitle" idx="13"/>
          </p:nvPr>
        </p:nvSpPr>
        <p:spPr>
          <a:xfrm>
            <a:off x="7026043" y="3421401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3" name="Google Shape;833;p23"/>
          <p:cNvSpPr txBox="1">
            <a:spLocks noGrp="1"/>
          </p:cNvSpPr>
          <p:nvPr>
            <p:ph type="subTitle" idx="14"/>
          </p:nvPr>
        </p:nvSpPr>
        <p:spPr>
          <a:xfrm>
            <a:off x="1843753" y="3421401"/>
            <a:ext cx="39244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4" name="Google Shape;834;p23"/>
          <p:cNvSpPr txBox="1">
            <a:spLocks noGrp="1"/>
          </p:cNvSpPr>
          <p:nvPr>
            <p:ph type="subTitle" idx="15"/>
          </p:nvPr>
        </p:nvSpPr>
        <p:spPr>
          <a:xfrm>
            <a:off x="7026043" y="4849017"/>
            <a:ext cx="4219200" cy="6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35" name="Google Shape;835;p23"/>
          <p:cNvGrpSpPr/>
          <p:nvPr/>
        </p:nvGrpSpPr>
        <p:grpSpPr>
          <a:xfrm>
            <a:off x="-74206" y="-124337"/>
            <a:ext cx="10415627" cy="6945927"/>
            <a:chOff x="-55654" y="-93253"/>
            <a:chExt cx="7811720" cy="5209445"/>
          </a:xfrm>
        </p:grpSpPr>
        <p:sp>
          <p:nvSpPr>
            <p:cNvPr id="836" name="Google Shape;836;p23"/>
            <p:cNvSpPr/>
            <p:nvPr/>
          </p:nvSpPr>
          <p:spPr>
            <a:xfrm rot="1771310">
              <a:off x="3771075" y="-297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 rot="1771310">
              <a:off x="7342675" y="47028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 rot="1771310">
              <a:off x="7800" y="1454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9" name="Google Shape;839;p23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2332674" y="45047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42" name="Google Shape;842;p2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43" name="Google Shape;843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2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52" name="Google Shape;852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2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61" name="Google Shape;861;p2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2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2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2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2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2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73" name="Google Shape;873;p24"/>
          <p:cNvSpPr txBox="1">
            <a:spLocks noGrp="1"/>
          </p:cNvSpPr>
          <p:nvPr>
            <p:ph type="title" hasCustomPrompt="1"/>
          </p:nvPr>
        </p:nvSpPr>
        <p:spPr>
          <a:xfrm>
            <a:off x="1324800" y="795800"/>
            <a:ext cx="4767200" cy="87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4" name="Google Shape;874;p24"/>
          <p:cNvSpPr txBox="1">
            <a:spLocks noGrp="1"/>
          </p:cNvSpPr>
          <p:nvPr>
            <p:ph type="subTitle" idx="1"/>
          </p:nvPr>
        </p:nvSpPr>
        <p:spPr>
          <a:xfrm>
            <a:off x="1324800" y="1748417"/>
            <a:ext cx="4767200" cy="558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title" idx="2" hasCustomPrompt="1"/>
          </p:nvPr>
        </p:nvSpPr>
        <p:spPr>
          <a:xfrm>
            <a:off x="6100000" y="2507861"/>
            <a:ext cx="4767200" cy="87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6" name="Google Shape;876;p24"/>
          <p:cNvSpPr txBox="1">
            <a:spLocks noGrp="1"/>
          </p:cNvSpPr>
          <p:nvPr>
            <p:ph type="subTitle" idx="3"/>
          </p:nvPr>
        </p:nvSpPr>
        <p:spPr>
          <a:xfrm>
            <a:off x="6100000" y="3483109"/>
            <a:ext cx="4767200" cy="558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7" name="Google Shape;877;p24"/>
          <p:cNvSpPr txBox="1">
            <a:spLocks noGrp="1"/>
          </p:cNvSpPr>
          <p:nvPr>
            <p:ph type="title" idx="4" hasCustomPrompt="1"/>
          </p:nvPr>
        </p:nvSpPr>
        <p:spPr>
          <a:xfrm>
            <a:off x="1324800" y="4256339"/>
            <a:ext cx="4767200" cy="87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8" name="Google Shape;878;p24"/>
          <p:cNvSpPr txBox="1">
            <a:spLocks noGrp="1"/>
          </p:cNvSpPr>
          <p:nvPr>
            <p:ph type="subTitle" idx="5"/>
          </p:nvPr>
        </p:nvSpPr>
        <p:spPr>
          <a:xfrm>
            <a:off x="1324800" y="5242868"/>
            <a:ext cx="4767200" cy="558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79" name="Google Shape;879;p24"/>
          <p:cNvGrpSpPr/>
          <p:nvPr/>
        </p:nvGrpSpPr>
        <p:grpSpPr>
          <a:xfrm>
            <a:off x="377095" y="-123404"/>
            <a:ext cx="11764093" cy="3465160"/>
            <a:chOff x="282821" y="-92553"/>
            <a:chExt cx="8823070" cy="2598870"/>
          </a:xfrm>
        </p:grpSpPr>
        <p:sp>
          <p:nvSpPr>
            <p:cNvPr id="880" name="Google Shape;880;p24"/>
            <p:cNvSpPr/>
            <p:nvPr/>
          </p:nvSpPr>
          <p:spPr>
            <a:xfrm rot="1771310">
              <a:off x="346275" y="2528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 rot="1771310">
              <a:off x="8692500" y="20929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 rot="1771310">
              <a:off x="5042025" y="-290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2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85" name="Google Shape;885;p2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86" name="Google Shape;886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2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95" name="Google Shape;895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2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04" name="Google Shape;904;p2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2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2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6" name="Google Shape;916;p25"/>
          <p:cNvSpPr txBox="1">
            <a:spLocks noGrp="1"/>
          </p:cNvSpPr>
          <p:nvPr>
            <p:ph type="title" hasCustomPrompt="1"/>
          </p:nvPr>
        </p:nvSpPr>
        <p:spPr>
          <a:xfrm>
            <a:off x="1966533" y="2412933"/>
            <a:ext cx="1467200" cy="54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25"/>
          <p:cNvSpPr txBox="1">
            <a:spLocks noGrp="1"/>
          </p:cNvSpPr>
          <p:nvPr>
            <p:ph type="subTitle" idx="1"/>
          </p:nvPr>
        </p:nvSpPr>
        <p:spPr>
          <a:xfrm>
            <a:off x="1251333" y="4229300"/>
            <a:ext cx="2897600" cy="1012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8" name="Google Shape;918;p25"/>
          <p:cNvSpPr txBox="1">
            <a:spLocks noGrp="1"/>
          </p:cNvSpPr>
          <p:nvPr>
            <p:ph type="subTitle" idx="2"/>
          </p:nvPr>
        </p:nvSpPr>
        <p:spPr>
          <a:xfrm>
            <a:off x="1251333" y="3754800"/>
            <a:ext cx="2897600" cy="587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9" name="Google Shape;919;p25"/>
          <p:cNvSpPr txBox="1">
            <a:spLocks noGrp="1"/>
          </p:cNvSpPr>
          <p:nvPr>
            <p:ph type="title" idx="3" hasCustomPrompt="1"/>
          </p:nvPr>
        </p:nvSpPr>
        <p:spPr>
          <a:xfrm>
            <a:off x="8560067" y="2412933"/>
            <a:ext cx="1863600" cy="54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0" name="Google Shape;920;p25"/>
          <p:cNvSpPr txBox="1">
            <a:spLocks noGrp="1"/>
          </p:cNvSpPr>
          <p:nvPr>
            <p:ph type="subTitle" idx="4"/>
          </p:nvPr>
        </p:nvSpPr>
        <p:spPr>
          <a:xfrm>
            <a:off x="4647200" y="4814407"/>
            <a:ext cx="2897600" cy="1012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1" name="Google Shape;921;p25"/>
          <p:cNvSpPr txBox="1">
            <a:spLocks noGrp="1"/>
          </p:cNvSpPr>
          <p:nvPr>
            <p:ph type="subTitle" idx="5"/>
          </p:nvPr>
        </p:nvSpPr>
        <p:spPr>
          <a:xfrm>
            <a:off x="4647200" y="4339907"/>
            <a:ext cx="2897600" cy="587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title" idx="6" hasCustomPrompt="1"/>
          </p:nvPr>
        </p:nvSpPr>
        <p:spPr>
          <a:xfrm>
            <a:off x="5164200" y="2794840"/>
            <a:ext cx="1863600" cy="54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3" name="Google Shape;923;p25"/>
          <p:cNvSpPr txBox="1">
            <a:spLocks noGrp="1"/>
          </p:cNvSpPr>
          <p:nvPr>
            <p:ph type="subTitle" idx="7"/>
          </p:nvPr>
        </p:nvSpPr>
        <p:spPr>
          <a:xfrm>
            <a:off x="8043067" y="4229300"/>
            <a:ext cx="2897600" cy="1012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4" name="Google Shape;924;p25"/>
          <p:cNvSpPr txBox="1">
            <a:spLocks noGrp="1"/>
          </p:cNvSpPr>
          <p:nvPr>
            <p:ph type="subTitle" idx="8"/>
          </p:nvPr>
        </p:nvSpPr>
        <p:spPr>
          <a:xfrm>
            <a:off x="8043067" y="3754800"/>
            <a:ext cx="2897600" cy="587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5" name="Google Shape;925;p25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26" name="Google Shape;926;p25"/>
          <p:cNvGrpSpPr/>
          <p:nvPr/>
        </p:nvGrpSpPr>
        <p:grpSpPr>
          <a:xfrm>
            <a:off x="74665" y="-262204"/>
            <a:ext cx="12117323" cy="6957771"/>
            <a:chOff x="55999" y="-196653"/>
            <a:chExt cx="9087992" cy="5218328"/>
          </a:xfrm>
        </p:grpSpPr>
        <p:sp>
          <p:nvSpPr>
            <p:cNvPr id="927" name="Google Shape;927;p25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8" name="Google Shape;928;p25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7824499" y="44251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25"/>
            <p:cNvSpPr/>
            <p:nvPr/>
          </p:nvSpPr>
          <p:spPr>
            <a:xfrm rot="1771310">
              <a:off x="8730600" y="11021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0" name="Google Shape;930;p25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55999" y="17335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1" name="Google Shape;931;p25"/>
            <p:cNvSpPr/>
            <p:nvPr/>
          </p:nvSpPr>
          <p:spPr>
            <a:xfrm rot="1771310">
              <a:off x="1648375" y="45484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2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934" name="Google Shape;934;p2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935" name="Google Shape;935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2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44" name="Google Shape;944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2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53" name="Google Shape;953;p2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5" name="Google Shape;965;p26"/>
          <p:cNvSpPr txBox="1">
            <a:spLocks noGrp="1"/>
          </p:cNvSpPr>
          <p:nvPr>
            <p:ph type="title"/>
          </p:nvPr>
        </p:nvSpPr>
        <p:spPr>
          <a:xfrm>
            <a:off x="951033" y="509367"/>
            <a:ext cx="5930800" cy="173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6" name="Google Shape;966;p26"/>
          <p:cNvSpPr txBox="1">
            <a:spLocks noGrp="1"/>
          </p:cNvSpPr>
          <p:nvPr>
            <p:ph type="subTitle" idx="1"/>
          </p:nvPr>
        </p:nvSpPr>
        <p:spPr>
          <a:xfrm>
            <a:off x="951033" y="2244633"/>
            <a:ext cx="5930800" cy="1411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7" name="Google Shape;967;p26"/>
          <p:cNvSpPr txBox="1"/>
          <p:nvPr/>
        </p:nvSpPr>
        <p:spPr>
          <a:xfrm>
            <a:off x="951033" y="5017467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68" name="Google Shape;968;p26"/>
          <p:cNvGrpSpPr/>
          <p:nvPr/>
        </p:nvGrpSpPr>
        <p:grpSpPr>
          <a:xfrm>
            <a:off x="-465602" y="9697"/>
            <a:ext cx="12571123" cy="5999260"/>
            <a:chOff x="-349201" y="7272"/>
            <a:chExt cx="9428342" cy="4499445"/>
          </a:xfrm>
        </p:grpSpPr>
        <p:sp>
          <p:nvSpPr>
            <p:cNvPr id="969" name="Google Shape;969;p26"/>
            <p:cNvSpPr/>
            <p:nvPr/>
          </p:nvSpPr>
          <p:spPr>
            <a:xfrm rot="1771310">
              <a:off x="1465550" y="707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70" name="Google Shape;970;p26"/>
            <p:cNvPicPr preferRelativeResize="0"/>
            <p:nvPr/>
          </p:nvPicPr>
          <p:blipFill rotWithShape="1">
            <a:blip r:embed="rId5">
              <a:alphaModFix/>
            </a:blip>
            <a:srcRect l="28959" t="12546" r="12546" b="12546"/>
            <a:stretch/>
          </p:blipFill>
          <p:spPr>
            <a:xfrm rot="10800000">
              <a:off x="-349201" y="37546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26"/>
            <p:cNvSpPr/>
            <p:nvPr/>
          </p:nvSpPr>
          <p:spPr>
            <a:xfrm rot="1771310">
              <a:off x="8665750" y="40933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7"/>
          <p:cNvGrpSpPr/>
          <p:nvPr/>
        </p:nvGrpSpPr>
        <p:grpSpPr>
          <a:xfrm>
            <a:off x="-8633" y="3621633"/>
            <a:ext cx="12333600" cy="3254647"/>
            <a:chOff x="-6475" y="2716224"/>
            <a:chExt cx="9250200" cy="2440985"/>
          </a:xfrm>
        </p:grpSpPr>
        <p:grpSp>
          <p:nvGrpSpPr>
            <p:cNvPr id="974" name="Google Shape;974;p2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75" name="Google Shape;975;p2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7" name="Google Shape;987;p27"/>
            <p:cNvGrpSpPr/>
            <p:nvPr/>
          </p:nvGrpSpPr>
          <p:grpSpPr>
            <a:xfrm>
              <a:off x="-6475" y="2716224"/>
              <a:ext cx="9141070" cy="1893600"/>
              <a:chOff x="-6475" y="2716224"/>
              <a:chExt cx="9141070" cy="1893600"/>
            </a:xfrm>
          </p:grpSpPr>
          <p:sp>
            <p:nvSpPr>
              <p:cNvPr id="988" name="Google Shape;988;p27"/>
              <p:cNvSpPr/>
              <p:nvPr/>
            </p:nvSpPr>
            <p:spPr>
              <a:xfrm flipH="1">
                <a:off x="8835795" y="2937530"/>
                <a:ext cx="298800" cy="1672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7"/>
              <p:cNvSpPr/>
              <p:nvPr/>
            </p:nvSpPr>
            <p:spPr>
              <a:xfrm flipH="1">
                <a:off x="8393681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 flipH="1">
                <a:off x="7951568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 flipH="1">
                <a:off x="7509454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7"/>
              <p:cNvSpPr/>
              <p:nvPr/>
            </p:nvSpPr>
            <p:spPr>
              <a:xfrm flipH="1">
                <a:off x="7067341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 flipH="1">
                <a:off x="662522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 flipH="1">
                <a:off x="6183114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 flipH="1">
                <a:off x="529888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-6475" y="2716224"/>
                <a:ext cx="298800" cy="1893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435639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877752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131986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1761979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2204093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2646206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308832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3530433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4414660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4856773" y="3949130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397254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574100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27"/>
          <p:cNvGrpSpPr/>
          <p:nvPr/>
        </p:nvGrpSpPr>
        <p:grpSpPr>
          <a:xfrm>
            <a:off x="-8631" y="449570"/>
            <a:ext cx="12004619" cy="5977497"/>
            <a:chOff x="-6473" y="337177"/>
            <a:chExt cx="9003464" cy="4483123"/>
          </a:xfrm>
        </p:grpSpPr>
        <p:pic>
          <p:nvPicPr>
            <p:cNvPr id="1010" name="Google Shape;1010;p27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-6473" y="4118400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1" name="Google Shape;1011;p27"/>
            <p:cNvGrpSpPr/>
            <p:nvPr/>
          </p:nvGrpSpPr>
          <p:grpSpPr>
            <a:xfrm>
              <a:off x="340235" y="337177"/>
              <a:ext cx="745978" cy="516368"/>
              <a:chOff x="923424" y="1580182"/>
              <a:chExt cx="1171264" cy="810752"/>
            </a:xfrm>
          </p:grpSpPr>
          <p:sp>
            <p:nvSpPr>
              <p:cNvPr id="1012" name="Google Shape;1012;p27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7"/>
            <p:cNvSpPr/>
            <p:nvPr/>
          </p:nvSpPr>
          <p:spPr>
            <a:xfrm rot="1771310">
              <a:off x="8583600" y="18045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"/>
          <p:cNvSpPr/>
          <p:nvPr/>
        </p:nvSpPr>
        <p:spPr>
          <a:xfrm flipH="1">
            <a:off x="7065183" y="5531107"/>
            <a:ext cx="398400" cy="615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8"/>
          <p:cNvSpPr/>
          <p:nvPr/>
        </p:nvSpPr>
        <p:spPr>
          <a:xfrm>
            <a:off x="4707233" y="5531105"/>
            <a:ext cx="398400" cy="615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8"/>
          <p:cNvSpPr/>
          <p:nvPr/>
        </p:nvSpPr>
        <p:spPr>
          <a:xfrm>
            <a:off x="5886200" y="5869107"/>
            <a:ext cx="398400" cy="277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8"/>
          <p:cNvSpPr/>
          <p:nvPr/>
        </p:nvSpPr>
        <p:spPr>
          <a:xfrm>
            <a:off x="6475700" y="5676472"/>
            <a:ext cx="398400" cy="4700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8"/>
          <p:cNvSpPr/>
          <p:nvPr/>
        </p:nvSpPr>
        <p:spPr>
          <a:xfrm>
            <a:off x="5296733" y="5676469"/>
            <a:ext cx="398400" cy="4700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8"/>
          <p:cNvGrpSpPr/>
          <p:nvPr/>
        </p:nvGrpSpPr>
        <p:grpSpPr>
          <a:xfrm>
            <a:off x="-8633" y="2607067"/>
            <a:ext cx="12333600" cy="4269212"/>
            <a:chOff x="-6475" y="1955300"/>
            <a:chExt cx="9250200" cy="3201909"/>
          </a:xfrm>
        </p:grpSpPr>
        <p:grpSp>
          <p:nvGrpSpPr>
            <p:cNvPr id="1024" name="Google Shape;1024;p2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25" name="Google Shape;1025;p2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7" name="Google Shape;1037;p28"/>
            <p:cNvGrpSpPr/>
            <p:nvPr/>
          </p:nvGrpSpPr>
          <p:grpSpPr>
            <a:xfrm>
              <a:off x="-6475" y="1955300"/>
              <a:ext cx="9141075" cy="2654569"/>
              <a:chOff x="-6475" y="1955300"/>
              <a:chExt cx="9141075" cy="2654569"/>
            </a:xfrm>
          </p:grpSpPr>
          <p:sp>
            <p:nvSpPr>
              <p:cNvPr id="1038" name="Google Shape;1038;p28"/>
              <p:cNvSpPr/>
              <p:nvPr/>
            </p:nvSpPr>
            <p:spPr>
              <a:xfrm flipH="1">
                <a:off x="8835800" y="1955324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 flipH="1">
                <a:off x="8393675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 flipH="1">
                <a:off x="7951575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 flipH="1">
                <a:off x="7509450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 flipH="1">
                <a:off x="7067350" y="3429010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 flipH="1">
                <a:off x="6625225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 flipH="1">
                <a:off x="6183125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-6475" y="1955300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435650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877750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1319875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1761975" y="3429001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204100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646200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3088325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5741001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4" name="Google Shape;1054;p28"/>
          <p:cNvGrpSpPr/>
          <p:nvPr/>
        </p:nvGrpSpPr>
        <p:grpSpPr>
          <a:xfrm>
            <a:off x="1792395" y="-3"/>
            <a:ext cx="10562456" cy="6857993"/>
            <a:chOff x="1344296" y="-3"/>
            <a:chExt cx="7921842" cy="5143495"/>
          </a:xfrm>
        </p:grpSpPr>
        <p:pic>
          <p:nvPicPr>
            <p:cNvPr id="1055" name="Google Shape;1055;p28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44502" y="3058875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6" name="Google Shape;1056;p28"/>
            <p:cNvGrpSpPr/>
            <p:nvPr/>
          </p:nvGrpSpPr>
          <p:grpSpPr>
            <a:xfrm>
              <a:off x="8520160" y="433502"/>
              <a:ext cx="745978" cy="516368"/>
              <a:chOff x="923424" y="1580182"/>
              <a:chExt cx="1171264" cy="810752"/>
            </a:xfrm>
          </p:grpSpPr>
          <p:sp>
            <p:nvSpPr>
              <p:cNvPr id="1057" name="Google Shape;1057;p28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1" name="Google Shape;1061;p28"/>
            <p:cNvSpPr/>
            <p:nvPr/>
          </p:nvSpPr>
          <p:spPr>
            <a:xfrm rot="1771310">
              <a:off x="2062725" y="63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1771310">
              <a:off x="140775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F8E261E-4F2B-4FFC-B0D8-B739F593650D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025A1-ED26-40F3-87A5-996479C06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2125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F8E261E-4F2B-4FFC-B0D8-B739F593650D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62025A1-ED26-40F3-87A5-996479C06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659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2" name="Google Shape;82;p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1" name="Google Shape;101;p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9033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4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700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600"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5" name="Google Shape;115;p4"/>
          <p:cNvGrpSpPr/>
          <p:nvPr/>
        </p:nvGrpSpPr>
        <p:grpSpPr>
          <a:xfrm>
            <a:off x="143462" y="-49853"/>
            <a:ext cx="11987293" cy="6824309"/>
            <a:chOff x="107596" y="-37390"/>
            <a:chExt cx="8990470" cy="5118232"/>
          </a:xfrm>
        </p:grpSpPr>
        <p:sp>
          <p:nvSpPr>
            <p:cNvPr id="116" name="Google Shape;116;p4"/>
            <p:cNvSpPr/>
            <p:nvPr/>
          </p:nvSpPr>
          <p:spPr>
            <a:xfrm rot="1771310">
              <a:off x="171050" y="19077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771310">
              <a:off x="8684675" y="40199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198674" y="17844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 rot="1771310">
              <a:off x="26502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771310">
              <a:off x="5608475" y="1902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>
              <a:off x="340180" y="-37390"/>
              <a:ext cx="746095" cy="516368"/>
              <a:chOff x="923424" y="1580182"/>
              <a:chExt cx="1171264" cy="81075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AF466F-BDA4-4F18-9C7B-FF0A9A1B0E80}" type="datetime1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79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61E-4F2B-4FFC-B0D8-B739F593650D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25A1-ED26-40F3-87A5-996479C069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0309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4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AF466F-BDA4-4F18-9C7B-FF0A9A1B0E80}" type="datetime1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7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4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8580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28" name="Google Shape;128;p5"/>
            <p:cNvGrpSpPr/>
            <p:nvPr/>
          </p:nvGrpSpPr>
          <p:grpSpPr>
            <a:xfrm flipH="1">
              <a:off x="5831182" y="2927242"/>
              <a:ext cx="3303413" cy="1672498"/>
              <a:chOff x="-6475" y="2302000"/>
              <a:chExt cx="3303413" cy="1866002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568895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>
              <a:off x="-6475" y="2927242"/>
              <a:ext cx="3303413" cy="1672498"/>
              <a:chOff x="-6475" y="2302000"/>
              <a:chExt cx="3303413" cy="1866002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568900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47" name="Google Shape;147;p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6756884" y="5125048"/>
            <a:ext cx="2945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489901" y="5125048"/>
            <a:ext cx="2945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6756884" y="4513500"/>
            <a:ext cx="29452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489901" y="4513500"/>
            <a:ext cx="2945200" cy="763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213361" y="83529"/>
            <a:ext cx="10345560" cy="6373027"/>
            <a:chOff x="910021" y="62647"/>
            <a:chExt cx="7759170" cy="4779770"/>
          </a:xfrm>
        </p:grpSpPr>
        <p:sp>
          <p:nvSpPr>
            <p:cNvPr id="165" name="Google Shape;165;p5"/>
            <p:cNvSpPr/>
            <p:nvPr/>
          </p:nvSpPr>
          <p:spPr>
            <a:xfrm rot="1771310">
              <a:off x="8255800" y="4271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1771310">
              <a:off x="1930850" y="126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1771310">
              <a:off x="97347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787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248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72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502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74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8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02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8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5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70" name="Google Shape;170;p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89" name="Google Shape;189;p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-284972" y="-217970"/>
            <a:ext cx="12609939" cy="5378271"/>
            <a:chOff x="-213729" y="-163478"/>
            <a:chExt cx="9457454" cy="4033703"/>
          </a:xfrm>
        </p:grpSpPr>
        <p:sp>
          <p:nvSpPr>
            <p:cNvPr id="203" name="Google Shape;203;p6"/>
            <p:cNvSpPr/>
            <p:nvPr/>
          </p:nvSpPr>
          <p:spPr>
            <a:xfrm rot="1771310">
              <a:off x="7280225" y="-999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1771310">
              <a:off x="-150275" y="25950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5" name="Google Shape;205;p6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517074" y="32736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3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7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08" name="Google Shape;208;p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27" name="Google Shape;227;p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964433" y="719333"/>
            <a:ext cx="6136800" cy="159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960000" y="2318533"/>
            <a:ext cx="6136800" cy="264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3157062" y="-262204"/>
            <a:ext cx="9417351" cy="6184727"/>
            <a:chOff x="2367796" y="-196653"/>
            <a:chExt cx="7063013" cy="4638545"/>
          </a:xfrm>
        </p:grpSpPr>
        <p:sp>
          <p:nvSpPr>
            <p:cNvPr id="242" name="Google Shape;242;p7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1771310">
              <a:off x="8643475" y="40285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4" name="Google Shape;244;p7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7"/>
          <p:cNvSpPr/>
          <p:nvPr/>
        </p:nvSpPr>
        <p:spPr>
          <a:xfrm rot="1771233">
            <a:off x="7174500" y="2088987"/>
            <a:ext cx="4639257" cy="4637655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8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48" name="Google Shape;248;p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49" name="Google Shape;249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58" name="Google Shape;258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67" name="Google Shape;267;p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959984" y="1005751"/>
            <a:ext cx="7730000" cy="3050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0" name="Google Shape;280;p8"/>
          <p:cNvGrpSpPr/>
          <p:nvPr/>
        </p:nvGrpSpPr>
        <p:grpSpPr>
          <a:xfrm>
            <a:off x="88299" y="-293937"/>
            <a:ext cx="8109756" cy="6750493"/>
            <a:chOff x="66224" y="-220453"/>
            <a:chExt cx="6082317" cy="5062870"/>
          </a:xfrm>
        </p:grpSpPr>
        <p:sp>
          <p:nvSpPr>
            <p:cNvPr id="281" name="Google Shape;281;p8"/>
            <p:cNvSpPr/>
            <p:nvPr/>
          </p:nvSpPr>
          <p:spPr>
            <a:xfrm rot="1771310">
              <a:off x="5735150" y="-1569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771310">
              <a:off x="43970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771310">
              <a:off x="306600" y="2649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4" name="Google Shape;284;p8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66224" y="27645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87" name="Google Shape;287;p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97" name="Google Shape;297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06" name="Google Shape;306;p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950967" y="1963600"/>
            <a:ext cx="5945200" cy="1808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1182012" y="3974033"/>
            <a:ext cx="5714000" cy="786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1440813" y="-262204"/>
            <a:ext cx="10603023" cy="6847527"/>
            <a:chOff x="1080609" y="-196653"/>
            <a:chExt cx="7952267" cy="5135645"/>
          </a:xfrm>
        </p:grpSpPr>
        <p:sp>
          <p:nvSpPr>
            <p:cNvPr id="321" name="Google Shape;321;p9"/>
            <p:cNvSpPr/>
            <p:nvPr/>
          </p:nvSpPr>
          <p:spPr>
            <a:xfrm rot="1771310">
              <a:off x="8255800" y="-555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771310">
              <a:off x="1144063" y="4525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4" name="Google Shape;324;p9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06224" y="11809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784000" cy="15724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7" name="Google Shape;327;p10"/>
          <p:cNvGrpSpPr/>
          <p:nvPr/>
        </p:nvGrpSpPr>
        <p:grpSpPr>
          <a:xfrm>
            <a:off x="97962" y="-314171"/>
            <a:ext cx="11627505" cy="7172160"/>
            <a:chOff x="73471" y="-235628"/>
            <a:chExt cx="8720629" cy="5379120"/>
          </a:xfrm>
        </p:grpSpPr>
        <p:sp>
          <p:nvSpPr>
            <p:cNvPr id="328" name="Google Shape;328;p10"/>
            <p:cNvSpPr/>
            <p:nvPr/>
          </p:nvSpPr>
          <p:spPr>
            <a:xfrm rot="1771310">
              <a:off x="136925" y="227647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 rot="1771310">
              <a:off x="5907475" y="-17211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 rot="1771310">
              <a:off x="341540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1" name="Google Shape;331;p1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067449" y="2412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</p:sldLayoutIdLst>
  <p:transition spd="slow">
    <p:wip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4" tIns="121894" rIns="121894" bIns="121894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4" tIns="121894" rIns="121894" bIns="121894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969" r:id="rId3"/>
    <p:sldLayoutId id="2147483970" r:id="rId4"/>
    <p:sldLayoutId id="2147483971" r:id="rId5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541" y="297592"/>
            <a:ext cx="8991600" cy="1089025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Swami Keshvanand Institute of Technology,</a:t>
            </a:r>
            <a:br>
              <a:rPr lang="en-US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Management &amp; Gramothan, Jaipur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471" y="2770402"/>
            <a:ext cx="7086600" cy="764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Industrial Training </a:t>
            </a: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50000"/>
              </a:lnSpc>
            </a:pPr>
            <a:endParaRPr lang="en-US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02405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IN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……………………………..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2331" y="5133038"/>
            <a:ext cx="453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Presented By: Saksham Mathur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Student Name: Saksham Mathur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Reg. No.: B231271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Semester and Year: 2</a:t>
            </a:r>
            <a:r>
              <a:rPr lang="en-US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Year 4</a:t>
            </a:r>
            <a:r>
              <a:rPr lang="en-US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sem.</a:t>
            </a: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7202" y="6223389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Session: 2025-26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490D-96BE-74B3-69C3-0223A4FC9FCC}"/>
              </a:ext>
            </a:extLst>
          </p:cNvPr>
          <p:cNvSpPr txBox="1"/>
          <p:nvPr/>
        </p:nvSpPr>
        <p:spPr>
          <a:xfrm>
            <a:off x="1517555" y="2185815"/>
            <a:ext cx="9476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99EA93-8753-AEAF-C3BD-6663BDDF7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5" y="327737"/>
            <a:ext cx="1271060" cy="13458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B5DE18-977A-A493-959D-F922EAF4C0D3}"/>
              </a:ext>
            </a:extLst>
          </p:cNvPr>
          <p:cNvCxnSpPr>
            <a:cxnSpLocks/>
          </p:cNvCxnSpPr>
          <p:nvPr/>
        </p:nvCxnSpPr>
        <p:spPr>
          <a:xfrm>
            <a:off x="457200" y="1905000"/>
            <a:ext cx="1106424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5277D-F3B1-4B74-86FD-384EA09D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30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2381E-748F-8967-6C8B-DD2B92C3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934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DB81AB-2345-5B0B-7A54-5CE8AEE4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76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CFAFC-B701-B79E-2297-01EC3929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66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BBEA3-DB8E-B9EB-ADCE-BCA4DFB4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0363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1D80FE-3390-1C06-1C0E-18A20224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88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10972800" cy="990600"/>
          </a:xfrm>
        </p:spPr>
        <p:txBody>
          <a:bodyPr>
            <a:noAutofit/>
          </a:bodyPr>
          <a:lstStyle/>
          <a:p>
            <a:pPr algn="ctr"/>
            <a:br>
              <a:rPr lang="en-IN" sz="4000" dirty="0">
                <a:latin typeface="Bodoni MT Black" pitchFamily="18" charset="0"/>
              </a:rPr>
            </a:br>
            <a:br>
              <a:rPr lang="en-IN" sz="4400" dirty="0">
                <a:latin typeface="Bodoni MT Black" pitchFamily="18" charset="0"/>
              </a:rPr>
            </a:br>
            <a:br>
              <a:rPr lang="en-IN" sz="2400" dirty="0">
                <a:latin typeface="Bodoni MT Black" pitchFamily="18" charset="0"/>
              </a:rPr>
            </a:br>
            <a:r>
              <a:rPr lang="en-IN" b="1" dirty="0"/>
              <a:t>Future Work</a:t>
            </a:r>
            <a:br>
              <a:rPr lang="en-IN" sz="2800" b="1" dirty="0"/>
            </a:br>
            <a:br>
              <a:rPr lang="en-IN" sz="3600" dirty="0">
                <a:latin typeface="Bodoni MT Black" pitchFamily="18" charset="0"/>
              </a:rPr>
            </a:br>
            <a:br>
              <a:rPr lang="en-IN" sz="2800" dirty="0">
                <a:latin typeface="Bodoni MT Black" pitchFamily="18" charset="0"/>
              </a:rPr>
            </a:br>
            <a:endParaRPr lang="en-US" sz="2800" dirty="0">
              <a:latin typeface="Bodoni MT Black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362200"/>
            <a:ext cx="11277600" cy="4114800"/>
          </a:xfrm>
        </p:spPr>
        <p:txBody>
          <a:bodyPr>
            <a:noAutofit/>
          </a:bodyPr>
          <a:lstStyle/>
          <a:p>
            <a:r>
              <a:rPr lang="en-US" sz="1400" b="1" dirty="0"/>
              <a:t>Smarter Detection</a:t>
            </a:r>
            <a:br>
              <a:rPr lang="en-US" sz="1400" dirty="0"/>
            </a:br>
            <a:r>
              <a:rPr lang="en-US" sz="1400" dirty="0"/>
              <a:t>Train the model on custom datasets like </a:t>
            </a:r>
            <a:r>
              <a:rPr lang="en-US" sz="1400" b="1" dirty="0"/>
              <a:t>helmets, fire, trash types, or safety gear</a:t>
            </a:r>
            <a:r>
              <a:rPr lang="en-US" sz="1400" dirty="0"/>
              <a:t> for industry-specific applications.</a:t>
            </a:r>
          </a:p>
          <a:p>
            <a:r>
              <a:rPr lang="en-US" sz="1400" b="1" dirty="0"/>
              <a:t> Real-Time Surveillance</a:t>
            </a:r>
            <a:br>
              <a:rPr lang="en-US" sz="1400" dirty="0"/>
            </a:br>
            <a:r>
              <a:rPr lang="en-US" sz="1400" dirty="0"/>
              <a:t>Deploy on </a:t>
            </a:r>
            <a:r>
              <a:rPr lang="en-US" sz="1400" b="1" dirty="0"/>
              <a:t>CCTV systems</a:t>
            </a:r>
            <a:r>
              <a:rPr lang="en-US" sz="1400" dirty="0"/>
              <a:t> for real-time monitoring in schools, streets, or factories.</a:t>
            </a:r>
          </a:p>
          <a:p>
            <a:r>
              <a:rPr lang="en-US" sz="1400" b="1" dirty="0"/>
              <a:t>Pocket-Sized AI</a:t>
            </a:r>
            <a:br>
              <a:rPr lang="en-US" sz="1400" dirty="0"/>
            </a:br>
            <a:r>
              <a:rPr lang="en-US" sz="1400" dirty="0"/>
              <a:t>Convert the project into a </a:t>
            </a:r>
            <a:r>
              <a:rPr lang="en-US" sz="1400" b="1" dirty="0"/>
              <a:t>mobile app</a:t>
            </a:r>
            <a:r>
              <a:rPr lang="en-US" sz="1400" dirty="0"/>
              <a:t> that detects objects instantly using your smartphone camera.</a:t>
            </a:r>
          </a:p>
          <a:p>
            <a:r>
              <a:rPr lang="en-US" sz="1400" b="1" dirty="0"/>
              <a:t> Cloud Brainpower</a:t>
            </a:r>
            <a:br>
              <a:rPr lang="en-US" sz="1400" dirty="0"/>
            </a:br>
            <a:r>
              <a:rPr lang="en-US" sz="1400" dirty="0"/>
              <a:t>Host the model on </a:t>
            </a:r>
            <a:r>
              <a:rPr lang="en-US" sz="1400" b="1" dirty="0"/>
              <a:t>AWS, GCP, or Azure</a:t>
            </a:r>
            <a:r>
              <a:rPr lang="en-US" sz="1400" dirty="0"/>
              <a:t> to create a global detection API for smart cities.</a:t>
            </a:r>
          </a:p>
          <a:p>
            <a:r>
              <a:rPr lang="en-US" sz="1400" b="1" dirty="0"/>
              <a:t>Analytics Dashboard</a:t>
            </a:r>
            <a:br>
              <a:rPr lang="en-US" sz="1400" dirty="0"/>
            </a:br>
            <a:r>
              <a:rPr lang="en-US" sz="1400" dirty="0"/>
              <a:t>Track detection stats (count, confidence, categories) with an interactive </a:t>
            </a:r>
            <a:r>
              <a:rPr lang="en-US" sz="1400" b="1" dirty="0" err="1"/>
              <a:t>Streamlit</a:t>
            </a:r>
            <a:r>
              <a:rPr lang="en-US" sz="1400" b="1" dirty="0"/>
              <a:t> dashboard</a:t>
            </a:r>
            <a:r>
              <a:rPr lang="en-US" sz="1400" dirty="0"/>
              <a:t>.</a:t>
            </a:r>
          </a:p>
          <a:p>
            <a:r>
              <a:rPr lang="en-US" sz="1400" b="1" dirty="0"/>
              <a:t>Robotics &amp; Drones</a:t>
            </a:r>
            <a:br>
              <a:rPr lang="en-US" sz="1400" dirty="0"/>
            </a:br>
            <a:r>
              <a:rPr lang="en-US" sz="1400" dirty="0"/>
              <a:t>Use object detection to power </a:t>
            </a:r>
            <a:r>
              <a:rPr lang="en-US" sz="1400" b="1" dirty="0"/>
              <a:t>robots or drones</a:t>
            </a:r>
            <a:r>
              <a:rPr lang="en-US" sz="1400" dirty="0"/>
              <a:t> for smart delivery, inspection, or disaster response.</a:t>
            </a:r>
          </a:p>
          <a:p>
            <a:r>
              <a:rPr lang="en-US" sz="1400" b="1" dirty="0"/>
              <a:t> Social Impact</a:t>
            </a:r>
            <a:br>
              <a:rPr lang="en-US" sz="1400" dirty="0"/>
            </a:br>
            <a:r>
              <a:rPr lang="en-US" sz="1400" dirty="0"/>
              <a:t>Apply in </a:t>
            </a:r>
            <a:r>
              <a:rPr lang="en-US" sz="1400" b="1" dirty="0"/>
              <a:t>public safety, environmental monitoring, or healthcare</a:t>
            </a:r>
            <a:r>
              <a:rPr lang="en-US" sz="1400" dirty="0"/>
              <a:t> for real-world change.</a:t>
            </a:r>
          </a:p>
        </p:txBody>
      </p:sp>
    </p:spTree>
    <p:extLst>
      <p:ext uri="{BB962C8B-B14F-4D97-AF65-F5344CB8AC3E}">
        <p14:creationId xmlns:p14="http://schemas.microsoft.com/office/powerpoint/2010/main" val="403999964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10972800" cy="1143000"/>
          </a:xfrm>
        </p:spPr>
        <p:txBody>
          <a:bodyPr/>
          <a:lstStyle/>
          <a:p>
            <a:pPr algn="ctr"/>
            <a:r>
              <a:rPr lang="en-US" sz="4000" dirty="0">
                <a:latin typeface="+mn-lt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9A390B-E086-E57D-A10A-CFC696152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392899"/>
            <a:ext cx="10972800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 We built a smart and efficient </a:t>
            </a:r>
            <a:r>
              <a:rPr lang="en-US" sz="2000" b="1" dirty="0"/>
              <a:t>Object Detection System</a:t>
            </a:r>
            <a:r>
              <a:rPr lang="en-US" sz="2000" dirty="0"/>
              <a:t> using </a:t>
            </a:r>
            <a:r>
              <a:rPr lang="en-US" sz="2000" b="1" dirty="0"/>
              <a:t>YOLO + </a:t>
            </a:r>
            <a:r>
              <a:rPr lang="en-US" sz="2000" b="1" dirty="0" err="1"/>
              <a:t>Streamlit</a:t>
            </a:r>
            <a:r>
              <a:rPr lang="en-US" sz="2000" dirty="0"/>
              <a:t> – capable of detecting real-world objects/images in </a:t>
            </a:r>
            <a:r>
              <a:rPr lang="en-US" sz="2000" b="1" dirty="0"/>
              <a:t>real time</a:t>
            </a:r>
            <a:r>
              <a:rPr lang="en-US" sz="2000" dirty="0"/>
              <a:t>.</a:t>
            </a:r>
          </a:p>
          <a:p>
            <a:r>
              <a:rPr lang="en-US" sz="2000" dirty="0"/>
              <a:t>From </a:t>
            </a:r>
            <a:r>
              <a:rPr lang="en-US" sz="2000" b="1" dirty="0"/>
              <a:t>uploading images</a:t>
            </a:r>
            <a:r>
              <a:rPr lang="en-US" sz="2000" dirty="0"/>
              <a:t> to </a:t>
            </a:r>
            <a:r>
              <a:rPr lang="en-US" sz="2000" b="1" dirty="0"/>
              <a:t>live webcam detection</a:t>
            </a:r>
            <a:r>
              <a:rPr lang="en-US" sz="2000" dirty="0"/>
              <a:t>, the app offers a smooth, interactive experience powered by </a:t>
            </a:r>
            <a:r>
              <a:rPr lang="en-US" sz="2000" b="1" dirty="0"/>
              <a:t>Deep Learning</a:t>
            </a:r>
            <a:r>
              <a:rPr lang="en-US" sz="2000" dirty="0"/>
              <a:t>.</a:t>
            </a:r>
          </a:p>
          <a:p>
            <a:r>
              <a:rPr lang="en-US" sz="2000" dirty="0"/>
              <a:t> This project reflects the </a:t>
            </a:r>
            <a:r>
              <a:rPr lang="en-US" sz="2000" b="1" dirty="0"/>
              <a:t>practical impact of AI</a:t>
            </a:r>
            <a:r>
              <a:rPr lang="en-US" sz="2000" dirty="0"/>
              <a:t> in fields like </a:t>
            </a:r>
            <a:r>
              <a:rPr lang="en-US" sz="2000" b="1" dirty="0"/>
              <a:t>security, automation, and smart surveillance</a:t>
            </a:r>
            <a:r>
              <a:rPr lang="en-US" sz="2000" dirty="0"/>
              <a:t>.</a:t>
            </a:r>
          </a:p>
          <a:p>
            <a:r>
              <a:rPr lang="en-US" sz="2000" dirty="0"/>
              <a:t>It opens doors for </a:t>
            </a:r>
            <a:r>
              <a:rPr lang="en-US" sz="2000" b="1" dirty="0"/>
              <a:t>future innovation</a:t>
            </a:r>
            <a:r>
              <a:rPr lang="en-US" sz="2000" dirty="0"/>
              <a:t> — mobile deployment, cloud hosting, and integration with IoT devices.</a:t>
            </a:r>
          </a:p>
          <a:p>
            <a:r>
              <a:rPr lang="en-US" sz="2000" dirty="0"/>
              <a:t>With this project, we move a step closer to a world where </a:t>
            </a:r>
            <a:r>
              <a:rPr lang="en-US" sz="2000" b="1" dirty="0"/>
              <a:t>machines understand the environment</a:t>
            </a:r>
            <a:r>
              <a:rPr lang="en-US" sz="2000" dirty="0"/>
              <a:t> — faster, smarter, and safer.</a:t>
            </a:r>
          </a:p>
        </p:txBody>
      </p:sp>
    </p:spTree>
    <p:extLst>
      <p:ext uri="{BB962C8B-B14F-4D97-AF65-F5344CB8AC3E}">
        <p14:creationId xmlns:p14="http://schemas.microsoft.com/office/powerpoint/2010/main" val="24076172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Bodoni MT Black" pitchFamily="18" charset="0"/>
              </a:rPr>
              <a:t>Contents </a:t>
            </a:r>
            <a:endParaRPr lang="en-US" sz="6600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/>
              <a:t>Introduction 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Objective of the project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Tools and Technology 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What is Deep Learning?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Introduction To CNN?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Introduction To YOLO(v-8)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Project Screenshots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Future work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6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873251-DB92-DD52-8799-37E87B8E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Introduction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9A8BB1E-47AE-2BFD-F8B1-045F9464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97193"/>
            <a:ext cx="103632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computer vision technique to locate and classify objects in images or video frames using bounding boxes.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(You Only Look Once)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a real-time object detection model known for its speed and accuracy.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developed to: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objects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images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 via webcam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Ultralytics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6448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1387" y="973669"/>
            <a:ext cx="73958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Bodoni MT Black" pitchFamily="18" charset="0"/>
              </a:rPr>
              <a:t>Objective of the project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D99AB2-207B-07CC-DC25-DD5971ABA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834018"/>
            <a:ext cx="109728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develop a deep learning-based system that can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detect and identify multiple objects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real-time using images or webcam input.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utilize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YOLOv8 object detection 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accurate and efficient recognition.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build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interactive web interface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enables users to upload images or use webcam for live detection.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demonstrate the power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real-world applications like surveillance, automation, and smart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806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743" y="609600"/>
            <a:ext cx="760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Bodoni MT Black" pitchFamily="18" charset="0"/>
              </a:rPr>
              <a:t>Tools and Technology </a:t>
            </a:r>
            <a:endParaRPr lang="en-US" sz="48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0972800" cy="1222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dirty="0"/>
              <a:t>Python</a:t>
            </a:r>
            <a:r>
              <a:rPr lang="en-IN" sz="2400" dirty="0"/>
              <a:t> – Programming language used for developing the project</a:t>
            </a:r>
          </a:p>
          <a:p>
            <a:r>
              <a:rPr lang="en-IN" sz="2400" b="1" dirty="0"/>
              <a:t>OpenCV</a:t>
            </a:r>
            <a:r>
              <a:rPr lang="en-IN" sz="2400" dirty="0"/>
              <a:t> – For image and video processing</a:t>
            </a:r>
          </a:p>
          <a:p>
            <a:r>
              <a:rPr lang="en-IN" sz="2400" b="1" dirty="0"/>
              <a:t>NumPy</a:t>
            </a:r>
            <a:r>
              <a:rPr lang="en-IN" sz="2400" dirty="0"/>
              <a:t> – For efficient numerical operations</a:t>
            </a:r>
          </a:p>
          <a:p>
            <a:r>
              <a:rPr lang="en-IN" sz="2400" b="1" dirty="0"/>
              <a:t>YOLOv8 (</a:t>
            </a:r>
            <a:r>
              <a:rPr lang="en-IN" sz="2400" b="1" dirty="0" err="1"/>
              <a:t>Ultralytics</a:t>
            </a:r>
            <a:r>
              <a:rPr lang="en-IN" sz="2400" b="1" dirty="0"/>
              <a:t>)</a:t>
            </a:r>
            <a:r>
              <a:rPr lang="en-IN" sz="2400" dirty="0"/>
              <a:t> – Pre-trained model for object detection</a:t>
            </a:r>
          </a:p>
          <a:p>
            <a:r>
              <a:rPr lang="en-IN" sz="2400" b="1" dirty="0" err="1"/>
              <a:t>Streamlit</a:t>
            </a:r>
            <a:r>
              <a:rPr lang="en-IN" sz="2400" dirty="0"/>
              <a:t> – For building an interactive web application</a:t>
            </a:r>
          </a:p>
          <a:p>
            <a:r>
              <a:rPr lang="en-IN" sz="2400" b="1" dirty="0"/>
              <a:t>Pillow (PIL)</a:t>
            </a:r>
            <a:r>
              <a:rPr lang="en-IN" sz="2400" dirty="0"/>
              <a:t> – Image processing in Python</a:t>
            </a:r>
          </a:p>
          <a:p>
            <a:r>
              <a:rPr lang="en-IN" sz="2400" b="1" dirty="0"/>
              <a:t>Matplotlib</a:t>
            </a:r>
            <a:r>
              <a:rPr lang="en-IN" sz="2400" dirty="0"/>
              <a:t> – For optional image visualization</a:t>
            </a:r>
          </a:p>
          <a:p>
            <a:r>
              <a:rPr lang="en-IN" sz="2400" b="1" dirty="0"/>
              <a:t>VS Code</a:t>
            </a:r>
            <a:r>
              <a:rPr lang="en-IN" sz="2400" dirty="0"/>
              <a:t> – Used for development and testing</a:t>
            </a:r>
          </a:p>
          <a:p>
            <a:r>
              <a:rPr lang="en-IN" sz="2400" b="1" dirty="0"/>
              <a:t>GitHub / </a:t>
            </a:r>
            <a:r>
              <a:rPr lang="en-IN" sz="2400" b="1" dirty="0" err="1"/>
              <a:t>Streamlit</a:t>
            </a:r>
            <a:r>
              <a:rPr lang="en-IN" sz="2400" b="1" dirty="0"/>
              <a:t> Cloud</a:t>
            </a:r>
            <a:r>
              <a:rPr lang="en-IN" sz="2400" dirty="0"/>
              <a:t> – For version control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3093312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Introduction to Deep Learning &amp; Neural Networks</a:t>
            </a:r>
            <a:endParaRPr lang="en-US" sz="3600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10363200" cy="44958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subset of Machine Learning that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mimic how the human brain processes information. It is powerful for handling complex tasks like image recognition, speech processing, and natural language understanding.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Neural Networks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 (Artificial Neural Network):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 of deep learning with interconnected layers of nodes (neurons).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CNN (Convolutional Neural Network):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Specially designed for image and video processing. Extracts spatial features using convolution layers.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RNN (Recurrent Neural Network):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for sequential data like text or time series. Remembers previous outputs using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19450904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E04-A02A-F795-C25D-093F2A99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Vision with CNN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A09BB-7ADD-5B69-4A2E-224C091AA5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" y="2619395"/>
            <a:ext cx="10134599" cy="21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CNN is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specially designed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image 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automatically learns features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edges, colors, shapes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images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CNN helps in tasks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classification, object detection, and facial recognition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3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BB91-B89E-45DC-0523-21EF2682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Layers of CNN:</a:t>
            </a:r>
            <a:br>
              <a:rPr lang="en-US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ABC9A-618D-D4FE-B3E3-3A38E103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53001"/>
            <a:ext cx="7293078" cy="1715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D13BB-63E0-D580-BD5B-7813E75BC1DC}"/>
              </a:ext>
            </a:extLst>
          </p:cNvPr>
          <p:cNvSpPr txBox="1"/>
          <p:nvPr/>
        </p:nvSpPr>
        <p:spPr>
          <a:xfrm>
            <a:off x="1086801" y="2271794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 Layer</a:t>
            </a:r>
            <a:endParaRPr lang="en-US" dirty="0"/>
          </a:p>
          <a:p>
            <a:pPr lvl="1"/>
            <a:r>
              <a:rPr lang="en-US" dirty="0"/>
              <a:t>Applies filters to extract image features ,Detects edges, corners, textures</a:t>
            </a:r>
          </a:p>
          <a:p>
            <a:r>
              <a:rPr lang="en-US" b="1" dirty="0"/>
              <a:t>Pooling Layer (</a:t>
            </a:r>
            <a:r>
              <a:rPr lang="en-US" b="1" dirty="0" err="1"/>
              <a:t>MaxPooling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Reduces image size to speed up computation Keeps important features only</a:t>
            </a:r>
          </a:p>
          <a:p>
            <a:r>
              <a:rPr lang="en-US" b="1" dirty="0"/>
              <a:t>Flatten Layer</a:t>
            </a:r>
            <a:endParaRPr lang="en-US" dirty="0"/>
          </a:p>
          <a:p>
            <a:pPr lvl="1"/>
            <a:r>
              <a:rPr lang="en-US" dirty="0"/>
              <a:t>Converts 2D data into 1D vector Prepares for fully connected layer</a:t>
            </a:r>
          </a:p>
          <a:p>
            <a:r>
              <a:rPr lang="en-US" b="1" dirty="0"/>
              <a:t>Fully Connected (Dense) Layer</a:t>
            </a:r>
            <a:endParaRPr lang="en-US" dirty="0"/>
          </a:p>
          <a:p>
            <a:pPr lvl="1"/>
            <a:r>
              <a:rPr lang="en-US" dirty="0"/>
              <a:t>Learns high-level </a:t>
            </a:r>
            <a:r>
              <a:rPr lang="en-US" dirty="0" err="1"/>
              <a:t>featuresMakes</a:t>
            </a:r>
            <a:r>
              <a:rPr lang="en-US" dirty="0"/>
              <a:t> final prediction (Mask / No Mask)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9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564-DA75-D179-517B-36F8A2AD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It Works</a:t>
            </a:r>
            <a:br>
              <a:rPr lang="en-US" b="1" dirty="0"/>
            </a:br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D4F6C9D-3607-6584-20D5-2A507C1E0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2686216"/>
            <a:ext cx="10896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Input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uploads an image or starts webcam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Preprocessing: 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converted to NumPy array and resized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Loading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YOLOv8 model is loaded (yolov8n.pt for lightweight, fast detection).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detects objects and returns: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Bounding box coordinates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label (e.g., person, car, dog)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Confidence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Display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Bounding boxes and labels are drawn using OpenCV.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result shown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8799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EM Elective Subject for Middle School - 7th Grade: Principles of IT, Cybersecurity and Engineering by Slidesgo">
  <a:themeElements>
    <a:clrScheme name="Simple Light">
      <a:dk1>
        <a:srgbClr val="150045"/>
      </a:dk1>
      <a:lt1>
        <a:srgbClr val="FFFFFF"/>
      </a:lt1>
      <a:dk2>
        <a:srgbClr val="A4ABD7"/>
      </a:dk2>
      <a:lt2>
        <a:srgbClr val="E23480"/>
      </a:lt2>
      <a:accent1>
        <a:srgbClr val="6D7396"/>
      </a:accent1>
      <a:accent2>
        <a:srgbClr val="FFA0B8"/>
      </a:accent2>
      <a:accent3>
        <a:srgbClr val="1ECFFF"/>
      </a:accent3>
      <a:accent4>
        <a:srgbClr val="EF8772"/>
      </a:accent4>
      <a:accent5>
        <a:srgbClr val="FFFFFF"/>
      </a:accent5>
      <a:accent6>
        <a:srgbClr val="FFFFFF"/>
      </a:accent6>
      <a:hlink>
        <a:srgbClr val="150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Elective Subject for Middle School - 7th Grade_ Principles of IT, Cybersecurity and Engineering by Slidesgo</Template>
  <TotalTime>591</TotalTime>
  <Words>910</Words>
  <Application>Microsoft Office PowerPoint</Application>
  <PresentationFormat>Widescreen</PresentationFormat>
  <Paragraphs>103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Arial</vt:lpstr>
      <vt:lpstr>Arial Rounded MT Bold</vt:lpstr>
      <vt:lpstr>Barlow</vt:lpstr>
      <vt:lpstr>Barlow Light</vt:lpstr>
      <vt:lpstr>Bebas Neue</vt:lpstr>
      <vt:lpstr>Bodoni MT Black</vt:lpstr>
      <vt:lpstr>Bookman Old Style</vt:lpstr>
      <vt:lpstr>Calibri</vt:lpstr>
      <vt:lpstr>Nunito Light</vt:lpstr>
      <vt:lpstr>Proxima Nova</vt:lpstr>
      <vt:lpstr>Proxima Nova Semibold</vt:lpstr>
      <vt:lpstr>PT Sans</vt:lpstr>
      <vt:lpstr>Secular One</vt:lpstr>
      <vt:lpstr>Wingdings</vt:lpstr>
      <vt:lpstr>Wingdings 3</vt:lpstr>
      <vt:lpstr>STEM Elective Subject for Middle School - 7th Grade: Principles of IT, Cybersecurity and Engineering by Slidesgo</vt:lpstr>
      <vt:lpstr>Slidesgo Final Pages</vt:lpstr>
      <vt:lpstr>Ion Boardroom</vt:lpstr>
      <vt:lpstr>Swami Keshvanand Institute of Technology, Management &amp; Gramothan, Jaipur</vt:lpstr>
      <vt:lpstr>Contents </vt:lpstr>
      <vt:lpstr>Introduction</vt:lpstr>
      <vt:lpstr>PowerPoint Presentation</vt:lpstr>
      <vt:lpstr>       </vt:lpstr>
      <vt:lpstr>Introduction to Deep Learning &amp; Neural Networks</vt:lpstr>
      <vt:lpstr>Computer Vision with CNN</vt:lpstr>
      <vt:lpstr>Layers of CNN: </vt:lpstr>
      <vt:lpstr>How It 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Future Work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SKIT, Jaipur</dc:title>
  <dc:creator>Loveleen Kumar;loveleen Tak</dc:creator>
  <cp:lastModifiedBy>Saksham Mathur</cp:lastModifiedBy>
  <cp:revision>110</cp:revision>
  <dcterms:created xsi:type="dcterms:W3CDTF">2015-08-12T04:03:10Z</dcterms:created>
  <dcterms:modified xsi:type="dcterms:W3CDTF">2025-07-28T18:32:16Z</dcterms:modified>
</cp:coreProperties>
</file>