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67" r:id="rId4"/>
    <p:sldId id="277" r:id="rId5"/>
    <p:sldId id="278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2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5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760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1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7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6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2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5F26-595B-4983-9B19-D5C97F98741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BA186-1D93-4D8E-8ADA-92C02A668F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6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45D8-A91F-4B36-B8F0-6F09EF8E7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0171" y="558265"/>
            <a:ext cx="8791575" cy="1382780"/>
          </a:xfrm>
        </p:spPr>
        <p:txBody>
          <a:bodyPr>
            <a:normAutofit/>
          </a:bodyPr>
          <a:lstStyle/>
          <a:p>
            <a:r>
              <a:rPr lang="en-US" sz="6600" dirty="0"/>
              <a:t>ITW-2(Project)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5AB2E-C2BD-43AE-8781-D15167FCD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0171" y="2158248"/>
            <a:ext cx="8791575" cy="469975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800" dirty="0"/>
              <a:t>Chat Application(</a:t>
            </a:r>
            <a:r>
              <a:rPr lang="en-US" sz="2800" dirty="0" err="1"/>
              <a:t>Django+SQL</a:t>
            </a:r>
            <a:r>
              <a:rPr lang="en-US" sz="2800" dirty="0"/>
              <a:t>)</a:t>
            </a:r>
          </a:p>
          <a:p>
            <a:r>
              <a:rPr lang="en-US" sz="2800" dirty="0"/>
              <a:t>Prepared by:-&gt;</a:t>
            </a:r>
          </a:p>
          <a:p>
            <a:r>
              <a:rPr lang="en-US" sz="2800" dirty="0"/>
              <a:t>Saksham </a:t>
            </a:r>
            <a:r>
              <a:rPr lang="en-US" sz="2800" dirty="0" err="1"/>
              <a:t>puri</a:t>
            </a:r>
            <a:r>
              <a:rPr lang="en-US" sz="2800" dirty="0"/>
              <a:t> (23075071)</a:t>
            </a:r>
          </a:p>
          <a:p>
            <a:r>
              <a:rPr lang="en-US" sz="2800" dirty="0"/>
              <a:t>Kush (23075041)</a:t>
            </a:r>
          </a:p>
          <a:p>
            <a:endParaRPr lang="en-US" sz="2800" dirty="0"/>
          </a:p>
          <a:p>
            <a:r>
              <a:rPr lang="en-US" sz="2800" dirty="0"/>
              <a:t>Submitted to:-&gt; dr. amrita </a:t>
            </a:r>
            <a:r>
              <a:rPr lang="en-US" sz="2800" dirty="0" err="1"/>
              <a:t>chaturvedi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9154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6BB67-79FD-C19B-B645-0D540ECE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66567F-C05A-F5D0-592F-7B30F079F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882" y="2305826"/>
            <a:ext cx="8752114" cy="4306468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D683274-1E08-B5FA-529F-EC4DC1559263}"/>
              </a:ext>
            </a:extLst>
          </p:cNvPr>
          <p:cNvSpPr/>
          <p:nvPr/>
        </p:nvSpPr>
        <p:spPr>
          <a:xfrm>
            <a:off x="1891004" y="5516880"/>
            <a:ext cx="1758976" cy="722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Add Friend option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A94306-3469-CDEA-8361-9D9768DCD46C}"/>
              </a:ext>
            </a:extLst>
          </p:cNvPr>
          <p:cNvCxnSpPr>
            <a:stCxn id="6" idx="6"/>
          </p:cNvCxnSpPr>
          <p:nvPr/>
        </p:nvCxnSpPr>
        <p:spPr>
          <a:xfrm>
            <a:off x="3649980" y="5878181"/>
            <a:ext cx="952500" cy="454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A17282D-4587-D93B-0265-196D6AFDF8A3}"/>
              </a:ext>
            </a:extLst>
          </p:cNvPr>
          <p:cNvSpPr/>
          <p:nvPr/>
        </p:nvSpPr>
        <p:spPr>
          <a:xfrm>
            <a:off x="7194524" y="4189198"/>
            <a:ext cx="2002816" cy="893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Show Blocked Friend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0A025-C436-1BB5-E65B-3FC4DC289838}"/>
              </a:ext>
            </a:extLst>
          </p:cNvPr>
          <p:cNvCxnSpPr>
            <a:stCxn id="9" idx="3"/>
          </p:cNvCxnSpPr>
          <p:nvPr/>
        </p:nvCxnSpPr>
        <p:spPr>
          <a:xfrm flipH="1">
            <a:off x="6484620" y="4951712"/>
            <a:ext cx="1003210" cy="1380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AEB3D79-6489-7589-5F3F-B2136B90C1FE}"/>
              </a:ext>
            </a:extLst>
          </p:cNvPr>
          <p:cNvSpPr/>
          <p:nvPr/>
        </p:nvSpPr>
        <p:spPr>
          <a:xfrm>
            <a:off x="1837664" y="4097759"/>
            <a:ext cx="1758976" cy="7226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Settings button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FFFC7D-0B30-6BA5-47EA-3E678C1A1109}"/>
              </a:ext>
            </a:extLst>
          </p:cNvPr>
          <p:cNvCxnSpPr>
            <a:stCxn id="12" idx="5"/>
          </p:cNvCxnSpPr>
          <p:nvPr/>
        </p:nvCxnSpPr>
        <p:spPr>
          <a:xfrm>
            <a:off x="3339044" y="4714538"/>
            <a:ext cx="2086396" cy="1617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51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BBBF-9321-8001-A28A-6D5C7E8F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Messages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B77D2C-E138-78BD-53A8-BC2894A10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517" y="1876108"/>
            <a:ext cx="6049803" cy="4730432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01CF200-DE4A-B08D-82D7-0D6D31FE8C1E}"/>
              </a:ext>
            </a:extLst>
          </p:cNvPr>
          <p:cNvSpPr/>
          <p:nvPr/>
        </p:nvSpPr>
        <p:spPr>
          <a:xfrm>
            <a:off x="9311640" y="2644140"/>
            <a:ext cx="1828800" cy="13106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friend’s profile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8D9B7D-2DE9-9B59-5310-2AA76F6C7C6B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6865620" y="2255520"/>
            <a:ext cx="2446020" cy="104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6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48C6-74A5-3587-2525-DF4F46966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5DC7D-F92F-C47A-7611-093F20AB5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753" y="2249488"/>
            <a:ext cx="5168941" cy="4425632"/>
          </a:xfrm>
        </p:spPr>
      </p:pic>
    </p:spTree>
    <p:extLst>
      <p:ext uri="{BB962C8B-B14F-4D97-AF65-F5344CB8AC3E}">
        <p14:creationId xmlns:p14="http://schemas.microsoft.com/office/powerpoint/2010/main" val="356220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4FAF-35F5-8CFF-3454-2B08AB86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Account settings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608F4F-7A1D-AF68-92E0-D4B5EC4A4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920" y="2249488"/>
            <a:ext cx="5749839" cy="4165588"/>
          </a:xfrm>
        </p:spPr>
      </p:pic>
    </p:spTree>
    <p:extLst>
      <p:ext uri="{BB962C8B-B14F-4D97-AF65-F5344CB8AC3E}">
        <p14:creationId xmlns:p14="http://schemas.microsoft.com/office/powerpoint/2010/main" val="1106934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98B5-9357-4C8F-8C84-85CAEB4A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2008"/>
            <a:ext cx="9905998" cy="921524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4BC2E-18E7-487F-B0D4-83E06D328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93532"/>
            <a:ext cx="9905999" cy="55152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Enhancing Communication</a:t>
            </a:r>
            <a:r>
              <a:rPr lang="en-US" dirty="0"/>
              <a:t>: The primary motivation is to create a platform that facilitates seamless communication among users, allowing them to connect and share ideas in real time</a:t>
            </a:r>
          </a:p>
          <a:p>
            <a:r>
              <a:rPr lang="en-US" b="1" dirty="0"/>
              <a:t>Real-World Application</a:t>
            </a:r>
            <a:r>
              <a:rPr lang="en-US" dirty="0"/>
              <a:t>: Building a chat app provides an opportunity to apply theoretical knowledge in web development, focusing on user interactions, data management, and real-time functionalities.</a:t>
            </a:r>
          </a:p>
          <a:p>
            <a:r>
              <a:rPr lang="en-US" b="1" dirty="0"/>
              <a:t>Social Connectivity</a:t>
            </a:r>
            <a:r>
              <a:rPr lang="en-US" dirty="0"/>
              <a:t>: Recognizing the importance of social connections in our lives, the motivation is to provide a tool that helps users maintain relationships, whether for personal or professional purposes.</a:t>
            </a:r>
          </a:p>
          <a:p>
            <a:r>
              <a:rPr lang="en-US" b="1" dirty="0"/>
              <a:t>User-Centric Design</a:t>
            </a:r>
            <a:r>
              <a:rPr lang="en-US" dirty="0"/>
              <a:t>: The desire to create a user-friendly interface that prioritizes the user experience, making it easy for anyone to engage with the app, regardless of their technical skills.</a:t>
            </a:r>
          </a:p>
        </p:txBody>
      </p:sp>
    </p:spTree>
    <p:extLst>
      <p:ext uri="{BB962C8B-B14F-4D97-AF65-F5344CB8AC3E}">
        <p14:creationId xmlns:p14="http://schemas.microsoft.com/office/powerpoint/2010/main" val="207661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476FD-0B17-4804-A5B2-174CCB1EC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50256"/>
            <a:ext cx="9905999" cy="619866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THANK YOU</a:t>
            </a:r>
          </a:p>
          <a:p>
            <a:pPr marL="0" indent="0">
              <a:buNone/>
            </a:pPr>
            <a:r>
              <a:rPr lang="en-US" sz="2800" dirty="0"/>
              <a:t>REFERENCES:-&gt;</a:t>
            </a:r>
          </a:p>
          <a:p>
            <a:r>
              <a:rPr lang="en-US" sz="2800" dirty="0"/>
              <a:t>HTML/CSS online tutorials for frontend</a:t>
            </a:r>
          </a:p>
          <a:p>
            <a:r>
              <a:rPr lang="en-US" sz="2800" dirty="0"/>
              <a:t>Dr. Amrita Chaturvedi lecture slides for MySQL</a:t>
            </a:r>
          </a:p>
          <a:p>
            <a:r>
              <a:rPr lang="en-US" sz="2800" dirty="0"/>
              <a:t>Django official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6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BD41-4A00-4471-917D-614AD5B5C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Chat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23150-78C0-4EA2-8A66-8F84766E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43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"Our chat application is designed to enable users to communicate with their friends in real time.“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Core Features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User authentication</a:t>
            </a:r>
          </a:p>
          <a:p>
            <a:pPr marL="0" indent="0">
              <a:buNone/>
            </a:pPr>
            <a:r>
              <a:rPr lang="en-US" dirty="0"/>
              <a:t>  Friend management</a:t>
            </a:r>
          </a:p>
          <a:p>
            <a:pPr marL="0" indent="0">
              <a:buNone/>
            </a:pPr>
            <a:r>
              <a:rPr lang="en-US" dirty="0"/>
              <a:t>  Real-time messaging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5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174A-76BA-4E13-B698-55EC3E90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79503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913D-939E-4518-9F2E-698A91917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79465"/>
            <a:ext cx="9905999" cy="5299032"/>
          </a:xfrm>
        </p:spPr>
        <p:txBody>
          <a:bodyPr>
            <a:normAutofit/>
          </a:bodyPr>
          <a:lstStyle/>
          <a:p>
            <a:r>
              <a:rPr lang="en-US" b="1" dirty="0"/>
              <a:t>Real-Time Communication</a:t>
            </a:r>
            <a:r>
              <a:rPr lang="en-US" dirty="0"/>
              <a:t>: Facilitate instant messaging between users, allowing for real-time conversations similar to popular messaging platform.</a:t>
            </a:r>
          </a:p>
          <a:p>
            <a:r>
              <a:rPr lang="en-US" b="1" dirty="0"/>
              <a:t>User Authentication</a:t>
            </a:r>
            <a:r>
              <a:rPr lang="en-US" dirty="0"/>
              <a:t>: Implement user registration and login functionality to ensure secure access and personalized experiences for users.</a:t>
            </a:r>
          </a:p>
          <a:p>
            <a:r>
              <a:rPr lang="en-US" b="1" dirty="0"/>
              <a:t>User Profiles</a:t>
            </a:r>
            <a:r>
              <a:rPr lang="en-US" dirty="0"/>
              <a:t>: Allow users to create and manage profiles, which can include profile </a:t>
            </a:r>
            <a:r>
              <a:rPr lang="en-US" dirty="0" err="1"/>
              <a:t>photo,bio</a:t>
            </a:r>
            <a:r>
              <a:rPr lang="en-US" dirty="0"/>
              <a:t> etc.</a:t>
            </a:r>
          </a:p>
          <a:p>
            <a:r>
              <a:rPr lang="en-US" b="1" dirty="0"/>
              <a:t>Message Persistence</a:t>
            </a:r>
            <a:r>
              <a:rPr lang="en-US" dirty="0"/>
              <a:t>: Store messages in a database to ensure users can view chat history, even after logging out or refreshing the page.</a:t>
            </a:r>
          </a:p>
          <a:p>
            <a:r>
              <a:rPr lang="en-US" b="1" dirty="0"/>
              <a:t>User Experience</a:t>
            </a:r>
            <a:r>
              <a:rPr lang="en-US" dirty="0"/>
              <a:t>: Focus on a clean, intuitive user interface that facilitates easy navigation and interaction.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72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1AA9-14AF-7F78-29E0-7FB7A88C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87BE-56A4-FAF4-1C30-022245C1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347256"/>
          </a:xfrm>
        </p:spPr>
        <p:txBody>
          <a:bodyPr/>
          <a:lstStyle/>
          <a:p>
            <a:r>
              <a:rPr lang="en-IN" dirty="0"/>
              <a:t>Crud operations:-&gt; Users can update profile, change name, change bio and also delete account.</a:t>
            </a:r>
          </a:p>
          <a:p>
            <a:r>
              <a:rPr lang="en-IN" dirty="0"/>
              <a:t>They can also change password after logging in.</a:t>
            </a:r>
          </a:p>
          <a:p>
            <a:r>
              <a:rPr lang="en-IN" dirty="0"/>
              <a:t>Block friends:-&gt; If user want he/she can block his friends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55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D50F-0E55-08E4-FC83-867DFCEE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3966-C31B-3A56-7FB1-6D86CA600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19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5370-7858-4185-895B-F694DC95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3337"/>
            <a:ext cx="9905998" cy="99207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Eer</a:t>
            </a:r>
            <a:r>
              <a:rPr lang="en-US" sz="2800" dirty="0"/>
              <a:t>(Enhanced entity-</a:t>
            </a:r>
            <a:r>
              <a:rPr lang="en-US" sz="2800" dirty="0" err="1"/>
              <a:t>relationalship</a:t>
            </a:r>
            <a:r>
              <a:rPr lang="en-US" sz="2800" dirty="0"/>
              <a:t>)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B5188C-38A8-6811-5A9E-15A4E6A2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212" y="1145407"/>
            <a:ext cx="8962246" cy="4764282"/>
          </a:xfrm>
        </p:spPr>
      </p:pic>
    </p:spTree>
    <p:extLst>
      <p:ext uri="{BB962C8B-B14F-4D97-AF65-F5344CB8AC3E}">
        <p14:creationId xmlns:p14="http://schemas.microsoft.com/office/powerpoint/2010/main" val="33350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C4BD1-90EE-4C7D-0028-E97C591C7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Welcome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92A6A-B497-EFF7-2FD8-6BC10F225B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376" y="1629017"/>
            <a:ext cx="10245012" cy="4807493"/>
          </a:xfrm>
        </p:spPr>
      </p:pic>
    </p:spTree>
    <p:extLst>
      <p:ext uri="{BB962C8B-B14F-4D97-AF65-F5344CB8AC3E}">
        <p14:creationId xmlns:p14="http://schemas.microsoft.com/office/powerpoint/2010/main" val="336946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60AB-B7A3-45AA-88BA-D1325756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A3D361-57AF-15C9-E7FE-A19773793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623941"/>
            <a:ext cx="9579460" cy="4634815"/>
          </a:xfrm>
        </p:spPr>
      </p:pic>
    </p:spTree>
    <p:extLst>
      <p:ext uri="{BB962C8B-B14F-4D97-AF65-F5344CB8AC3E}">
        <p14:creationId xmlns:p14="http://schemas.microsoft.com/office/powerpoint/2010/main" val="291661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CB7AE-6603-4B4C-FA83-3B2EEF140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Signin</a:t>
            </a:r>
            <a:r>
              <a:rPr lang="en-IN" dirty="0"/>
              <a:t>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E0D48-E249-78CB-6793-94E1DCBC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575" y="1585338"/>
            <a:ext cx="8574832" cy="5183098"/>
          </a:xfrm>
        </p:spPr>
      </p:pic>
    </p:spTree>
    <p:extLst>
      <p:ext uri="{BB962C8B-B14F-4D97-AF65-F5344CB8AC3E}">
        <p14:creationId xmlns:p14="http://schemas.microsoft.com/office/powerpoint/2010/main" val="429267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334</TotalTime>
  <Words>390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</vt:lpstr>
      <vt:lpstr>Circuit</vt:lpstr>
      <vt:lpstr>ITW-2(Project)</vt:lpstr>
      <vt:lpstr>Introduction to Chat Application</vt:lpstr>
      <vt:lpstr>features</vt:lpstr>
      <vt:lpstr>Features continued</vt:lpstr>
      <vt:lpstr>PowerPoint Presentation</vt:lpstr>
      <vt:lpstr>Eer(Enhanced entity-relationalship) diagram </vt:lpstr>
      <vt:lpstr>Welcome page</vt:lpstr>
      <vt:lpstr>Login page</vt:lpstr>
      <vt:lpstr>Signin page</vt:lpstr>
      <vt:lpstr>Home page</vt:lpstr>
      <vt:lpstr>Messages page</vt:lpstr>
      <vt:lpstr>Profile settings</vt:lpstr>
      <vt:lpstr>Account settings </vt:lpstr>
      <vt:lpstr>Motivation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ITW-2(Project)</dc:title>
  <dc:creator>Saksham Puri</dc:creator>
  <cp:lastModifiedBy>Saksham Puri</cp:lastModifiedBy>
  <cp:revision>6</cp:revision>
  <dcterms:created xsi:type="dcterms:W3CDTF">2024-09-22T04:25:15Z</dcterms:created>
  <dcterms:modified xsi:type="dcterms:W3CDTF">2024-11-05T06:22:24Z</dcterms:modified>
</cp:coreProperties>
</file>