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60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C52-91B9-4FE2-9E24-FC453A6FF073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6B05-0F5E-4760-A4F8-A50873F82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C52-91B9-4FE2-9E24-FC453A6FF073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6B05-0F5E-4760-A4F8-A50873F82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C52-91B9-4FE2-9E24-FC453A6FF073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6B05-0F5E-4760-A4F8-A50873F82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C52-91B9-4FE2-9E24-FC453A6FF073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6B05-0F5E-4760-A4F8-A50873F82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C52-91B9-4FE2-9E24-FC453A6FF073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6B05-0F5E-4760-A4F8-A50873F82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C52-91B9-4FE2-9E24-FC453A6FF073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6B05-0F5E-4760-A4F8-A50873F82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C52-91B9-4FE2-9E24-FC453A6FF073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6B05-0F5E-4760-A4F8-A50873F82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C52-91B9-4FE2-9E24-FC453A6FF073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6B05-0F5E-4760-A4F8-A50873F82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C52-91B9-4FE2-9E24-FC453A6FF073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6B05-0F5E-4760-A4F8-A50873F82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C52-91B9-4FE2-9E24-FC453A6FF073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6B05-0F5E-4760-A4F8-A50873F82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C52-91B9-4FE2-9E24-FC453A6FF073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6B05-0F5E-4760-A4F8-A50873F82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5C52-91B9-4FE2-9E24-FC453A6FF073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6B05-0F5E-4760-A4F8-A50873F82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Duty </a:t>
            </a:r>
            <a:r>
              <a:rPr lang="en-US" sz="8000" dirty="0" smtClean="0"/>
              <a:t>Roster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737"/>
            <a:ext cx="9144000" cy="388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Duty Register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825993" cy="305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If we Select </a:t>
            </a:r>
            <a:r>
              <a:rPr lang="en-US" sz="1800" b="1" dirty="0" smtClean="0"/>
              <a:t>particular </a:t>
            </a:r>
            <a:r>
              <a:rPr lang="en-US" sz="1800" b="1" dirty="0"/>
              <a:t>date and time </a:t>
            </a:r>
            <a:r>
              <a:rPr lang="en-US" sz="1800" b="1" dirty="0" smtClean="0"/>
              <a:t>slot</a:t>
            </a:r>
            <a:r>
              <a:rPr lang="en-US" sz="1800" dirty="0" smtClean="0"/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3600" b="1" dirty="0" smtClean="0"/>
              <a:t>Detailed Duty Register</a:t>
            </a:r>
            <a:endParaRPr lang="en-US" sz="36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493" y="1714488"/>
            <a:ext cx="877122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Employee Status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18201"/>
            <a:ext cx="6286543" cy="468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Department Status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878" y="2000240"/>
            <a:ext cx="887335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Conclusion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conclusion, creating a duty roster is an important task for any </a:t>
            </a:r>
            <a:r>
              <a:rPr lang="en-US" dirty="0" smtClean="0"/>
              <a:t>organization. </a:t>
            </a:r>
            <a:r>
              <a:rPr lang="en-US" dirty="0" smtClean="0"/>
              <a:t>It helps ensure that employees are working efficiently and </a:t>
            </a:r>
            <a:r>
              <a:rPr lang="en-US" dirty="0" smtClean="0"/>
              <a:t>effectively.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60" y="2428868"/>
            <a:ext cx="5614998" cy="34115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7200" dirty="0" smtClean="0"/>
              <a:t> 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Duty Roster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duty roster is a schedule that assigns specific tasks or responsibilities to individuals within a group or organization.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duty roster assigned tasks such as </a:t>
            </a:r>
            <a:r>
              <a:rPr lang="en-US" dirty="0" smtClean="0"/>
              <a:t>cleaning, inspection etc. to the staff on a rotating basis.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A duty roster may be used to allocate tasks or responsibilities to employees in order to effectively manage and ensure that all necessary tasks are completed.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a duty roster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Planning and organizing shift schedules: </a:t>
            </a:r>
            <a:r>
              <a:rPr lang="en-US" dirty="0" smtClean="0"/>
              <a:t>A duty roster can be used to plan and organize shift schedules for employees, ensuring that there is adequate coverage during all business hours.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Allocating tasks and responsibilities:</a:t>
            </a:r>
            <a:r>
              <a:rPr lang="en-US" dirty="0" smtClean="0"/>
              <a:t> A duty roster can be used to allocate tasks and responsibilities to employees, ensuring that all necessary tasks are completed and that each employee has a clear understanding of their responsibilities.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Improving communication and coordination: </a:t>
            </a:r>
            <a:r>
              <a:rPr lang="en-US" dirty="0" smtClean="0"/>
              <a:t>A duty roster can improve communication and coordination among employees, as it provides a clear understanding of who is working when and what tasks they are responsible for.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Reducing confusion and errors: </a:t>
            </a:r>
            <a:r>
              <a:rPr lang="en-US" dirty="0" smtClean="0"/>
              <a:t>By providing a clear and detailed schedule, a duty roster can help reduce confusion and errors in the workplace, as employees know exactly what is expected of them and when.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Facilitating </a:t>
            </a:r>
            <a:r>
              <a:rPr lang="en-US" b="1" dirty="0" smtClean="0"/>
              <a:t>time off requests: </a:t>
            </a:r>
            <a:r>
              <a:rPr lang="en-US" dirty="0" smtClean="0"/>
              <a:t>A duty roster can also be used to facilitate time off requests, as it provides a clear overview of which employees are available to work at a given time.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Tracking attendance and punctuality:</a:t>
            </a:r>
            <a:r>
              <a:rPr lang="en-US" dirty="0" smtClean="0"/>
              <a:t> A duty roster can be used to track attendance and punctuality, as it provides a record of when employees are scheduled to work and whether they have arrived on 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Managing </a:t>
            </a:r>
            <a:r>
              <a:rPr lang="en-US" b="1" dirty="0" smtClean="0"/>
              <a:t>overtime and workload: </a:t>
            </a:r>
            <a:r>
              <a:rPr lang="en-US" dirty="0" smtClean="0"/>
              <a:t>A duty roster can also be used to manage overtime and workload, as it allows managers to plan shifts to ensure that employee workload is balanced and </a:t>
            </a:r>
            <a:r>
              <a:rPr lang="en-US" dirty="0" smtClean="0"/>
              <a:t>that overtime</a:t>
            </a:r>
            <a:r>
              <a:rPr lang="en-US" dirty="0" smtClean="0"/>
              <a:t> is minimized.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024600"/>
            <a:ext cx="9143999" cy="36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Department Master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39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Master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154</Words>
  <Application>Microsoft Office PowerPoint</Application>
  <PresentationFormat>On-screen Show (4:3)</PresentationFormat>
  <Paragraphs>26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Duty Roster</vt:lpstr>
      <vt:lpstr>What is Duty Roster</vt:lpstr>
      <vt:lpstr>Uses of a duty roster</vt:lpstr>
      <vt:lpstr>Slide 4</vt:lpstr>
      <vt:lpstr>Slide 5</vt:lpstr>
      <vt:lpstr>Slide 6</vt:lpstr>
      <vt:lpstr>Login Page</vt:lpstr>
      <vt:lpstr>Department Master</vt:lpstr>
      <vt:lpstr>Employee Master</vt:lpstr>
      <vt:lpstr>Schedule</vt:lpstr>
      <vt:lpstr>Summary of Duty Register</vt:lpstr>
      <vt:lpstr>If we Select particular date and time slot  Detailed Duty Register</vt:lpstr>
      <vt:lpstr>Monthly Employee Status</vt:lpstr>
      <vt:lpstr>Monthly Department Status</vt:lpstr>
      <vt:lpstr>Conclusion </vt:lpstr>
      <vt:lpstr>Slide 16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Duty Register</dc:title>
  <dc:creator>hp</dc:creator>
  <cp:lastModifiedBy>hp</cp:lastModifiedBy>
  <cp:revision>14</cp:revision>
  <dcterms:created xsi:type="dcterms:W3CDTF">2024-06-17T06:52:18Z</dcterms:created>
  <dcterms:modified xsi:type="dcterms:W3CDTF">2024-06-17T10:44:15Z</dcterms:modified>
</cp:coreProperties>
</file>