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obster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Lobst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8c1997cb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8c1997cb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d27fcc194f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d27fcc194f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ad6c7e10c1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ad6c7e10c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c2221473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c2221473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d27fcc194f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d27fcc194f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d27fcc194f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d27fcc194f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d27fcc194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d27fcc194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d27fcc194f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d27fcc194f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d9db916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d9db916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ucid.app/lucidchart/2849d3aa-28bc-47fb-b1f3-ba12eae4a573/edit?beaconFlowId=DFDF163AC2004690&amp;invitationId=inv_ed776679-684a-442f-a029-73ef5e497543&amp;page=0_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Developer’s Journal Pitch</a:t>
            </a:r>
            <a:endParaRPr/>
          </a:p>
        </p:txBody>
      </p:sp>
      <p:sp>
        <p:nvSpPr>
          <p:cNvPr id="474" name="Google Shape;474;p25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29</a:t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714" name="Google Shape;714;p34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b</a:t>
            </a:r>
            <a:r>
              <a:rPr lang="en"/>
              <a:t>usiness</a:t>
            </a:r>
            <a:r>
              <a:rPr lang="en"/>
              <a:t>-oriented, elegant software solutions with a smile on our faces :)</a:t>
            </a:r>
            <a:endParaRPr/>
          </a:p>
        </p:txBody>
      </p:sp>
      <p:grpSp>
        <p:nvGrpSpPr>
          <p:cNvPr id="715" name="Google Shape;715;p34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16" name="Google Shape;716;p34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25" name="Google Shape;725;p3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31" name="Google Shape;731;p3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4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37" name="Google Shape;737;p3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63" name="Google Shape;663;p26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/>
              <a:t>Developers face challenges in showcasing their skills effectively to potential employers.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/>
              <a:t>In the competitive modern job market, technical skills are highly sought after, making it difficult for developers to stand out.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/>
              <a:t>The struggle arises from the difficulty of efficiently storing and presenting skills in a visually appealing and engaging manner.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/>
              <a:t>Without a dedicated platform or tool, developers may find it challenging to secure the job opportunities they deserve.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7"/>
          <p:cNvSpPr txBox="1"/>
          <p:nvPr/>
        </p:nvSpPr>
        <p:spPr>
          <a:xfrm>
            <a:off x="777400" y="435500"/>
            <a:ext cx="72240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Surfers Inc. are proud to present you our product: CodeFolio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state-of-the-art interactive platform for all developers to showcase their battle-hardened skills and strengths amassed through years of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planning/coding/debugging … amazing software applications.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The result of your years of hard work needs a wonderful place to be viewed and appreciated by the world - We Got You :)</a:t>
            </a:r>
            <a:endParaRPr sz="26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 overview of the platform: checkout the following LucidChart link: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Click Me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/>
          <p:nvPr>
            <p:ph type="title"/>
          </p:nvPr>
        </p:nvSpPr>
        <p:spPr>
          <a:xfrm>
            <a:off x="976025" y="187425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Experience Page</a:t>
            </a:r>
            <a:endParaRPr/>
          </a:p>
        </p:txBody>
      </p:sp>
      <p:sp>
        <p:nvSpPr>
          <p:cNvPr id="675" name="Google Shape;675;p28"/>
          <p:cNvSpPr txBox="1"/>
          <p:nvPr>
            <p:ph idx="2" type="body"/>
          </p:nvPr>
        </p:nvSpPr>
        <p:spPr>
          <a:xfrm>
            <a:off x="3550575" y="143925"/>
            <a:ext cx="5450400" cy="5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Authentication and Navigation: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Users authenticate themselves to access the work experience page within the developer journal. Upon successful login, users navigate to the home page where they can select the "work experience" option.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Functionality: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 work experience page allows users to perform CRUD operations on their work experiences.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 existing work experiences of the user are stored in a database.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Each work experience entry includes fields for the role, company, and description of the experience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Visualization: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Work experience entries are visually organized into tabs for easy navigation and readability.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Additionally, the page incorporates skill tags associated with each work experience.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Integration with Skill Sheet Page: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Skill tags are dynamically linked to the skill sheet page, providing users with quick access to a comprehensive overview of their skill sets.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User Interaction: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Users can access additional functionalities through the hamburger menu option located on the top right corner of the page.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Options include logging out or navigating to other tabs within the application.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600"/>
              </a:spcAft>
              <a:buSzPts val="1018"/>
              <a:buNone/>
            </a:pPr>
            <a:r>
              <a:t/>
            </a:r>
            <a:endParaRPr sz="950"/>
          </a:p>
        </p:txBody>
      </p:sp>
      <p:pic>
        <p:nvPicPr>
          <p:cNvPr id="676" name="Google Shape;6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950" y="1150238"/>
            <a:ext cx="2727349" cy="30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9"/>
          <p:cNvSpPr txBox="1"/>
          <p:nvPr>
            <p:ph idx="1" type="body"/>
          </p:nvPr>
        </p:nvSpPr>
        <p:spPr>
          <a:xfrm>
            <a:off x="4350875" y="940975"/>
            <a:ext cx="43995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Features  - Hamburger menu option, Previously Completed projects, Skill Tags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Operations - The Page allows users to perform CRUD operations with their Projects.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User Navigation - Page can be found on the Home Page after user has logged in.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Visualization</a:t>
            </a:r>
            <a:r>
              <a:rPr b="1" lang="en" sz="1600"/>
              <a:t> - Projects are neatly organized into tabs enhancing visual clarity and  ease of navigation around the page.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User’s projects are securely stored on a database facilitating CRUD operations.</a:t>
            </a:r>
            <a:endParaRPr b="1" sz="1600"/>
          </a:p>
        </p:txBody>
      </p:sp>
      <p:pic>
        <p:nvPicPr>
          <p:cNvPr id="683" name="Google Shape;6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1219775"/>
            <a:ext cx="3230675" cy="36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 txBox="1"/>
          <p:nvPr>
            <p:ph idx="1" type="body"/>
          </p:nvPr>
        </p:nvSpPr>
        <p:spPr>
          <a:xfrm>
            <a:off x="4070600" y="765050"/>
            <a:ext cx="47754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Features - The user icon and name and the skill display.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Visualization - The skill display is organized in a radar chart that has the names of each skill or technology and plots how much experience the user has.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F</a:t>
            </a:r>
            <a:r>
              <a:rPr lang="en" sz="1300"/>
              <a:t>unctionality - The radar chart would be connected with the users work experiences and projects and the points would be automatically plotted based on all the skill tags used.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User Navigation - The page can be accessed from the homepage or the navigation menu accessed from the hamburger button.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89" name="Google Shape;689;p30"/>
          <p:cNvSpPr txBox="1"/>
          <p:nvPr>
            <p:ph type="title"/>
          </p:nvPr>
        </p:nvSpPr>
        <p:spPr>
          <a:xfrm>
            <a:off x="796200" y="387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Sheet Page</a:t>
            </a:r>
            <a:endParaRPr/>
          </a:p>
        </p:txBody>
      </p:sp>
      <p:pic>
        <p:nvPicPr>
          <p:cNvPr id="690" name="Google Shape;6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60300"/>
            <a:ext cx="3297982" cy="37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1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Having only</a:t>
            </a:r>
            <a:r>
              <a:rPr lang="en" sz="1500">
                <a:solidFill>
                  <a:schemeClr val="accent1"/>
                </a:solidFill>
              </a:rPr>
              <a:t> 5 weeks</a:t>
            </a:r>
            <a:r>
              <a:rPr lang="en" sz="1500"/>
              <a:t> alongside other time commitments adds a time constraint to </a:t>
            </a:r>
            <a:r>
              <a:rPr lang="en" sz="1500">
                <a:solidFill>
                  <a:schemeClr val="accent1"/>
                </a:solidFill>
              </a:rPr>
              <a:t>implement </a:t>
            </a:r>
            <a:r>
              <a:rPr lang="en" sz="1500"/>
              <a:t>and </a:t>
            </a:r>
            <a:r>
              <a:rPr lang="en" sz="1500">
                <a:solidFill>
                  <a:schemeClr val="accent1"/>
                </a:solidFill>
              </a:rPr>
              <a:t>refine</a:t>
            </a:r>
            <a:r>
              <a:rPr lang="en" sz="1500"/>
              <a:t> everything added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Features Scope Creep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Need to </a:t>
            </a:r>
            <a:r>
              <a:rPr lang="en" sz="1500">
                <a:solidFill>
                  <a:schemeClr val="accent1"/>
                </a:solidFill>
              </a:rPr>
              <a:t>limit</a:t>
            </a:r>
            <a:r>
              <a:rPr lang="en" sz="1500"/>
              <a:t> amount of features in order to ensure </a:t>
            </a:r>
            <a:r>
              <a:rPr lang="en" sz="1500">
                <a:solidFill>
                  <a:schemeClr val="accent1"/>
                </a:solidFill>
              </a:rPr>
              <a:t>quality and depth</a:t>
            </a:r>
            <a:r>
              <a:rPr lang="en" sz="1500"/>
              <a:t> in the features we implement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Originality 	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Many different iterations of the same concept, we need to </a:t>
            </a:r>
            <a:r>
              <a:rPr lang="en" sz="1500">
                <a:solidFill>
                  <a:schemeClr val="accent1"/>
                </a:solidFill>
              </a:rPr>
              <a:t>differentiate</a:t>
            </a:r>
            <a:r>
              <a:rPr lang="en" sz="1500"/>
              <a:t> and find a n</a:t>
            </a:r>
            <a:r>
              <a:rPr lang="en" sz="1500">
                <a:solidFill>
                  <a:schemeClr val="accent1"/>
                </a:solidFill>
              </a:rPr>
              <a:t>iche/reason </a:t>
            </a:r>
            <a:r>
              <a:rPr lang="en" sz="1500"/>
              <a:t>for our software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Database Limitations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Making use of a database adds many new things to worry about (</a:t>
            </a:r>
            <a:r>
              <a:rPr lang="en" sz="1500">
                <a:solidFill>
                  <a:schemeClr val="accent1"/>
                </a:solidFill>
              </a:rPr>
              <a:t>security and performance</a:t>
            </a:r>
            <a:r>
              <a:rPr lang="en" sz="1500"/>
              <a:t>), but also introduces problems with</a:t>
            </a:r>
            <a:r>
              <a:rPr lang="en" sz="1500">
                <a:solidFill>
                  <a:schemeClr val="accent1"/>
                </a:solidFill>
              </a:rPr>
              <a:t> scaling</a:t>
            </a:r>
            <a:r>
              <a:rPr lang="en" sz="1500"/>
              <a:t> the application for large-scale use.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Pitfalls/Rabbit Holes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2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/>
              <a:t>Focus on developing a </a:t>
            </a:r>
            <a:r>
              <a:rPr lang="en" sz="1500">
                <a:solidFill>
                  <a:schemeClr val="accent1"/>
                </a:solidFill>
              </a:rPr>
              <a:t>single</a:t>
            </a:r>
            <a:r>
              <a:rPr lang="en" sz="1500"/>
              <a:t>, </a:t>
            </a:r>
            <a:r>
              <a:rPr lang="en" sz="1500">
                <a:solidFill>
                  <a:schemeClr val="accent1"/>
                </a:solidFill>
              </a:rPr>
              <a:t>functioning</a:t>
            </a:r>
            <a:r>
              <a:rPr lang="en" sz="1500"/>
              <a:t> page before working on a </a:t>
            </a:r>
            <a:r>
              <a:rPr lang="en" sz="1500">
                <a:solidFill>
                  <a:schemeClr val="accent1"/>
                </a:solidFill>
              </a:rPr>
              <a:t>basic layout</a:t>
            </a:r>
            <a:endParaRPr sz="1500">
              <a:solidFill>
                <a:schemeClr val="accent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/>
              <a:t>Focus on a </a:t>
            </a:r>
            <a:r>
              <a:rPr lang="en" sz="1500">
                <a:solidFill>
                  <a:schemeClr val="accent1"/>
                </a:solidFill>
              </a:rPr>
              <a:t>minimum viable product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/>
              <a:t>Complexity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solidFill>
                  <a:schemeClr val="accent1"/>
                </a:solidFill>
              </a:rPr>
              <a:t>Overengineering</a:t>
            </a:r>
            <a:r>
              <a:rPr lang="en" sz="1500"/>
              <a:t> UI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/>
              <a:t>Databases due to </a:t>
            </a:r>
            <a:r>
              <a:rPr lang="en" sz="1500">
                <a:solidFill>
                  <a:schemeClr val="accent1"/>
                </a:solidFill>
              </a:rPr>
              <a:t>lack of experience</a:t>
            </a:r>
            <a:r>
              <a:rPr lang="en" sz="1500"/>
              <a:t> may become too complex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/>
              <a:t>Learning curves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/>
              <a:t>Learning how to use databases may take time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solidFill>
                  <a:schemeClr val="accent1"/>
                </a:solidFill>
              </a:rPr>
              <a:t>Multi-factor authentication</a:t>
            </a:r>
            <a:r>
              <a:rPr lang="en" sz="1500"/>
              <a:t> for data may be too difficult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/>
              <a:t>Security for stored data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solidFill>
                  <a:schemeClr val="accent1"/>
                </a:solidFill>
              </a:rPr>
              <a:t>Time-consuming</a:t>
            </a:r>
            <a:r>
              <a:rPr lang="en" sz="1500"/>
              <a:t> to implement/learn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solidFill>
                  <a:schemeClr val="accent1"/>
                </a:solidFill>
              </a:rPr>
              <a:t>3rd party dependency</a:t>
            </a:r>
            <a:r>
              <a:rPr lang="en" sz="1500"/>
              <a:t> issues 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NO-GOs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3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Real-Time User Collaborations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will have real-time interactions but we will not implement real time collaborations between users (</a:t>
            </a:r>
            <a:r>
              <a:rPr lang="en" sz="1500">
                <a:solidFill>
                  <a:schemeClr val="accent1"/>
                </a:solidFill>
              </a:rPr>
              <a:t>live editing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Offline Functionality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Since we will be using an </a:t>
            </a:r>
            <a:r>
              <a:rPr lang="en" sz="1500">
                <a:solidFill>
                  <a:schemeClr val="accent1"/>
                </a:solidFill>
              </a:rPr>
              <a:t>online </a:t>
            </a:r>
            <a:r>
              <a:rPr lang="en" sz="1500">
                <a:solidFill>
                  <a:schemeClr val="accent1"/>
                </a:solidFill>
              </a:rPr>
              <a:t>database</a:t>
            </a:r>
            <a:r>
              <a:rPr lang="en" sz="1500"/>
              <a:t> where we need to connect to the internet we will not implement offline functionality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Advanced Security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 super advanced security like </a:t>
            </a:r>
            <a:r>
              <a:rPr lang="en" sz="1500">
                <a:solidFill>
                  <a:schemeClr val="accent1"/>
                </a:solidFill>
              </a:rPr>
              <a:t>multi-factor authentication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Multiple UI Themes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Stick with one theme, </a:t>
            </a:r>
            <a:r>
              <a:rPr lang="en" sz="1500">
                <a:solidFill>
                  <a:schemeClr val="accent1"/>
                </a:solidFill>
              </a:rPr>
              <a:t>no customization</a:t>
            </a:r>
            <a:r>
              <a:rPr lang="en" sz="1500"/>
              <a:t> that changes the UI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