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B0245B-0F11-4F93-AE33-F608D55B6765}">
          <p14:sldIdLst>
            <p14:sldId id="257"/>
            <p14:sldId id="260"/>
            <p14:sldId id="256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6010-FD16-4FC3-A2E5-D3B7CE627B1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BFFB-5D8A-41D5-BE85-65065CD66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 How Big a Data must be in order to be qualified as Big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Big </a:t>
            </a:r>
            <a:r>
              <a:rPr lang="en-US" dirty="0"/>
              <a:t>data is a term used to describe the voluminous amount of </a:t>
            </a:r>
            <a:r>
              <a:rPr lang="en-US" dirty="0" smtClean="0"/>
              <a:t>unstructured and </a:t>
            </a:r>
            <a:r>
              <a:rPr lang="en-US" dirty="0"/>
              <a:t>semi-structured data a company creates.</a:t>
            </a:r>
          </a:p>
          <a:p>
            <a:r>
              <a:rPr lang="en-US" dirty="0" smtClean="0"/>
              <a:t>Data </a:t>
            </a:r>
            <a:r>
              <a:rPr lang="en-US" dirty="0"/>
              <a:t>that would take too much time and cost too much money to load </a:t>
            </a:r>
            <a:r>
              <a:rPr lang="en-US" dirty="0" smtClean="0"/>
              <a:t>into a </a:t>
            </a:r>
            <a:r>
              <a:rPr lang="en-US" dirty="0"/>
              <a:t>relational database for analysis.</a:t>
            </a:r>
          </a:p>
          <a:p>
            <a:r>
              <a:rPr lang="en-US" dirty="0" smtClean="0"/>
              <a:t> </a:t>
            </a:r>
            <a:r>
              <a:rPr lang="en-US" dirty="0"/>
              <a:t>Big data doesn't refer to any specific quantity, the term is often used </a:t>
            </a:r>
            <a:r>
              <a:rPr lang="en-US" dirty="0" smtClean="0"/>
              <a:t>when speaking </a:t>
            </a:r>
            <a:r>
              <a:rPr lang="en-US" dirty="0"/>
              <a:t>about petabytes and </a:t>
            </a:r>
            <a:r>
              <a:rPr lang="en-US" dirty="0" err="1"/>
              <a:t>exabytes</a:t>
            </a:r>
            <a:r>
              <a:rPr lang="en-US" dirty="0"/>
              <a:t> of data.</a:t>
            </a:r>
          </a:p>
        </p:txBody>
      </p:sp>
    </p:spTree>
    <p:extLst>
      <p:ext uri="{BB962C8B-B14F-4D97-AF65-F5344CB8AC3E}">
        <p14:creationId xmlns:p14="http://schemas.microsoft.com/office/powerpoint/2010/main" val="11751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Hdfs</a:t>
            </a:r>
            <a:r>
              <a:rPr lang="en-US" dirty="0" smtClean="0"/>
              <a:t> supports multiple computer systems. The number of computers working together in a connected network is called a Cluster. There can be many clusters as well.</a:t>
            </a:r>
          </a:p>
          <a:p>
            <a:r>
              <a:rPr lang="en-US" dirty="0" smtClean="0"/>
              <a:t>Every working computer inside a cluster is known as Node.</a:t>
            </a:r>
            <a:r>
              <a:rPr lang="en-US" dirty="0"/>
              <a:t> </a:t>
            </a:r>
            <a:r>
              <a:rPr lang="en-US" dirty="0" smtClean="0"/>
              <a:t>The node can be of two types:</a:t>
            </a:r>
          </a:p>
          <a:p>
            <a:pPr lvl="1"/>
            <a:r>
              <a:rPr lang="en-US" dirty="0" smtClean="0"/>
              <a:t>Master Node.</a:t>
            </a:r>
          </a:p>
          <a:p>
            <a:pPr lvl="1"/>
            <a:r>
              <a:rPr lang="en-US" dirty="0" smtClean="0"/>
              <a:t>Slave node.</a:t>
            </a:r>
            <a:endParaRPr lang="en-US" dirty="0"/>
          </a:p>
          <a:p>
            <a:r>
              <a:rPr lang="en-US" dirty="0" smtClean="0"/>
              <a:t>Master node is the primary node (brain node). Every cluster in a Hadoop system has a master node.</a:t>
            </a:r>
          </a:p>
          <a:p>
            <a:r>
              <a:rPr lang="en-US" dirty="0" smtClean="0"/>
              <a:t>Slave nodes are the working nodes. They are used for processing. A cluster can have several slave nodes working together.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										 </a:t>
            </a:r>
            <a:r>
              <a:rPr lang="en-US" dirty="0" err="1" smtClean="0"/>
              <a:t>Cont</a:t>
            </a:r>
            <a:r>
              <a:rPr lang="en-US" dirty="0" smtClean="0"/>
              <a:t>…..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489167"/>
            <a:ext cx="10515600" cy="2259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Replication refers to duplication of data.</a:t>
            </a:r>
          </a:p>
          <a:p>
            <a:r>
              <a:rPr lang="en-US" dirty="0" err="1" smtClean="0"/>
              <a:t>Hdfs</a:t>
            </a:r>
            <a:r>
              <a:rPr lang="en-US" dirty="0" smtClean="0"/>
              <a:t> replicates the data onto </a:t>
            </a:r>
            <a:r>
              <a:rPr lang="en-US" dirty="0" err="1" smtClean="0"/>
              <a:t>atleast</a:t>
            </a:r>
            <a:r>
              <a:rPr lang="en-US" dirty="0" smtClean="0"/>
              <a:t> 3 machines and keeps track of them.</a:t>
            </a:r>
          </a:p>
          <a:p>
            <a:r>
              <a:rPr lang="en-US" dirty="0" smtClean="0"/>
              <a:t>The advantage of data replication is that in case of machine failure, we can still get the result.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 Replication in Hadoop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5" y="3229111"/>
            <a:ext cx="5734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 in Hadoop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The ability of Hadoop to add/ delete nodes from a cluster is known as </a:t>
            </a:r>
            <a:r>
              <a:rPr lang="en-US" dirty="0" err="1" smtClean="0"/>
              <a:t>scaling.Hadoop</a:t>
            </a:r>
            <a:r>
              <a:rPr lang="en-US" dirty="0" smtClean="0"/>
              <a:t> supports dynamic scaling.</a:t>
            </a:r>
          </a:p>
          <a:p>
            <a:pPr marL="0" indent="0">
              <a:buNone/>
            </a:pPr>
            <a:r>
              <a:rPr lang="en-US" dirty="0" smtClean="0"/>
              <a:t>2. The scaling can be of two types:</a:t>
            </a:r>
          </a:p>
          <a:p>
            <a:pPr marL="0" indent="0">
              <a:buNone/>
            </a:pPr>
            <a:r>
              <a:rPr lang="en-US" dirty="0" smtClean="0"/>
              <a:t>     .Upscaling : means adding new nodes to cluster.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.Downscaling: means deletion of nodes from a cluster.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0" y="4222615"/>
            <a:ext cx="6350326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distributed programming model for processing large data-sets.</a:t>
            </a:r>
          </a:p>
          <a:p>
            <a:r>
              <a:rPr lang="en-US" dirty="0" smtClean="0"/>
              <a:t>It was first conceived by Google.</a:t>
            </a:r>
          </a:p>
          <a:p>
            <a:r>
              <a:rPr lang="en-US" dirty="0" smtClean="0"/>
              <a:t>It is not a language but a model so it can be adopted in any language of choice.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94" y="3317966"/>
            <a:ext cx="7705725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run for every line of the data so care is to be taken for a single line not for the entire project.</a:t>
            </a:r>
          </a:p>
          <a:p>
            <a:r>
              <a:rPr lang="en-US" dirty="0" smtClean="0"/>
              <a:t>No tension for distributed system. It is the responsibility of </a:t>
            </a:r>
            <a:r>
              <a:rPr lang="en-US" dirty="0" err="1" smtClean="0"/>
              <a:t>hdfs</a:t>
            </a:r>
            <a:r>
              <a:rPr lang="en-US" dirty="0" smtClean="0"/>
              <a:t> to reduce all the mapped data.</a:t>
            </a:r>
          </a:p>
          <a:p>
            <a:r>
              <a:rPr lang="en-US" dirty="0" smtClean="0"/>
              <a:t>Before merging, sorting of data is done on key basis.</a:t>
            </a:r>
          </a:p>
          <a:p>
            <a:r>
              <a:rPr lang="en-US" dirty="0" smtClean="0"/>
              <a:t>Finally the datasets are merged.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using Word-Count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825625"/>
            <a:ext cx="9013372" cy="4351338"/>
          </a:xfrm>
        </p:spPr>
      </p:pic>
    </p:spTree>
    <p:extLst>
      <p:ext uri="{BB962C8B-B14F-4D97-AF65-F5344CB8AC3E}">
        <p14:creationId xmlns:p14="http://schemas.microsoft.com/office/powerpoint/2010/main" val="1648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Big Data.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The New York Stock Exchange generates about one terabyte of new trade data per day.</a:t>
            </a:r>
          </a:p>
          <a:p>
            <a:r>
              <a:rPr lang="en-US" dirty="0" smtClean="0"/>
              <a:t> </a:t>
            </a:r>
            <a:r>
              <a:rPr lang="en-US" dirty="0"/>
              <a:t>Facebook hosts approximately 10 billion photos, taking up one petabyte of storage.</a:t>
            </a:r>
          </a:p>
          <a:p>
            <a:r>
              <a:rPr lang="en-US" dirty="0" smtClean="0"/>
              <a:t> </a:t>
            </a:r>
            <a:r>
              <a:rPr lang="en-US" dirty="0"/>
              <a:t>Ancestry.com, the genealogy site, stores around 2.5 petabytes of data.</a:t>
            </a:r>
          </a:p>
          <a:p>
            <a:r>
              <a:rPr lang="en-US" dirty="0" smtClean="0"/>
              <a:t> </a:t>
            </a:r>
            <a:r>
              <a:rPr lang="en-US" dirty="0"/>
              <a:t>The Internet Archive stores around 2 petabytes of data, and is growing at a rate of </a:t>
            </a:r>
            <a:r>
              <a:rPr lang="en-US" dirty="0" smtClean="0"/>
              <a:t>20 terabytes </a:t>
            </a:r>
            <a:r>
              <a:rPr lang="en-US" dirty="0"/>
              <a:t>per month.</a:t>
            </a:r>
          </a:p>
          <a:p>
            <a:r>
              <a:rPr lang="en-US" dirty="0" smtClean="0"/>
              <a:t>The </a:t>
            </a:r>
            <a:r>
              <a:rPr lang="en-US" dirty="0"/>
              <a:t>Large Hadron Collider near Geneva, Switzerland, produces about 15 petabytes </a:t>
            </a:r>
            <a:r>
              <a:rPr lang="en-US" dirty="0" smtClean="0"/>
              <a:t>of data </a:t>
            </a:r>
            <a:r>
              <a:rPr lang="en-US" dirty="0"/>
              <a:t>per year.</a:t>
            </a:r>
          </a:p>
        </p:txBody>
      </p:sp>
    </p:spTree>
    <p:extLst>
      <p:ext uri="{BB962C8B-B14F-4D97-AF65-F5344CB8AC3E}">
        <p14:creationId xmlns:p14="http://schemas.microsoft.com/office/powerpoint/2010/main" val="25362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8865"/>
            <a:ext cx="9144000" cy="5895833"/>
          </a:xfrm>
        </p:spPr>
        <p:txBody>
          <a:bodyPr>
            <a:normAutofit/>
          </a:bodyPr>
          <a:lstStyle/>
          <a:p>
            <a:r>
              <a:rPr lang="en-US" sz="3600" b="1" dirty="0"/>
              <a:t>HADOOP TECHNOLOGY</a:t>
            </a:r>
          </a:p>
          <a:p>
            <a:r>
              <a:rPr lang="en-US" sz="3600" b="1" dirty="0"/>
              <a:t>What is Hadoop Technology??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•The </a:t>
            </a:r>
            <a:r>
              <a:rPr lang="en-US" dirty="0"/>
              <a:t>most well known technology used for Big Data is</a:t>
            </a:r>
          </a:p>
          <a:p>
            <a:pPr algn="l"/>
            <a:r>
              <a:rPr lang="en-US" dirty="0"/>
              <a:t>Hadoop.</a:t>
            </a:r>
          </a:p>
          <a:p>
            <a:pPr algn="l"/>
            <a:r>
              <a:rPr lang="en-US" dirty="0"/>
              <a:t>•It is actually a large scale batch data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2579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Hadoop Solves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made to tackle huge data.</a:t>
            </a:r>
          </a:p>
          <a:p>
            <a:r>
              <a:rPr lang="en-US" dirty="0" smtClean="0"/>
              <a:t>It ensures data loss by replication of data on </a:t>
            </a:r>
            <a:r>
              <a:rPr lang="en-US" dirty="0" err="1" smtClean="0"/>
              <a:t>atleast</a:t>
            </a:r>
            <a:r>
              <a:rPr lang="en-US" dirty="0" smtClean="0"/>
              <a:t> 3 machines.</a:t>
            </a:r>
          </a:p>
          <a:p>
            <a:r>
              <a:rPr lang="en-US" dirty="0" smtClean="0"/>
              <a:t>It distributes the data among several machines making it easier to get results.</a:t>
            </a:r>
          </a:p>
          <a:p>
            <a:r>
              <a:rPr lang="en-US" dirty="0" smtClean="0"/>
              <a:t>Cost effective, it is virtually free.</a:t>
            </a:r>
          </a:p>
          <a:p>
            <a:r>
              <a:rPr lang="en-US" dirty="0" smtClean="0"/>
              <a:t>Open source: Anyone can customize Hadoop as per need and also there’s a scope for betterment of technology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672"/>
            <a:ext cx="8124967" cy="82135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Not RDBMS For Storing Big Data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2573"/>
            <a:ext cx="9144000" cy="4067033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Cost and Purchasing.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Format (Unstructured/ Semi-Unstructured Data)  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Big Data is too big for a single machine to handle.</a:t>
            </a:r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r>
              <a:rPr lang="en-US" dirty="0" smtClean="0"/>
              <a:t>Till the technology is not upgrading, our sources are confined. We have  a limited bandwidth (speed) but we have huge data to be processed. So to cope with the situation, we need multi- machines(parallel computing ) and distributed system is the only solution available so far!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Good at tackling big data.</a:t>
            </a:r>
          </a:p>
          <a:p>
            <a:r>
              <a:rPr lang="en-US" dirty="0" smtClean="0"/>
              <a:t>Dynamic schema(Distribution).</a:t>
            </a:r>
          </a:p>
          <a:p>
            <a:r>
              <a:rPr lang="en-US" dirty="0" smtClean="0"/>
              <a:t>Batch system.(Don’t expect queries in </a:t>
            </a:r>
            <a:r>
              <a:rPr lang="en-US" dirty="0" err="1" smtClean="0"/>
              <a:t>mili</a:t>
            </a:r>
            <a:r>
              <a:rPr lang="en-US" dirty="0" smtClean="0"/>
              <a:t> seconds).</a:t>
            </a:r>
          </a:p>
          <a:p>
            <a:r>
              <a:rPr lang="en-US" dirty="0" smtClean="0"/>
              <a:t>Analysis takes time.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Good at tackling small data.</a:t>
            </a:r>
          </a:p>
          <a:p>
            <a:r>
              <a:rPr lang="en-US" dirty="0" smtClean="0"/>
              <a:t>Static schema.</a:t>
            </a:r>
          </a:p>
          <a:p>
            <a:r>
              <a:rPr lang="en-US" dirty="0" smtClean="0"/>
              <a:t>Batch and interactive. Processes queries faster.</a:t>
            </a:r>
          </a:p>
          <a:p>
            <a:r>
              <a:rPr lang="en-US" dirty="0" smtClean="0"/>
              <a:t>Read/Write operations are time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93" y="3239861"/>
            <a:ext cx="5695950" cy="29908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2893" y="901337"/>
            <a:ext cx="5830661" cy="1449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Hadoop is Made Of?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Hdfs</a:t>
            </a:r>
            <a:r>
              <a:rPr lang="en-US" dirty="0" smtClean="0"/>
              <a:t> stands for Hadoop Distributed File System.</a:t>
            </a:r>
          </a:p>
          <a:p>
            <a:r>
              <a:rPr lang="en-US" dirty="0" smtClean="0"/>
              <a:t>It is actually the software component of Hadoop.</a:t>
            </a:r>
          </a:p>
          <a:p>
            <a:r>
              <a:rPr lang="en-US" dirty="0" smtClean="0"/>
              <a:t>It is the brain of Hadoop systems which takes care of:</a:t>
            </a:r>
          </a:p>
          <a:p>
            <a:pPr lvl="1"/>
            <a:r>
              <a:rPr lang="en-US" dirty="0" smtClean="0"/>
              <a:t>Clusters.</a:t>
            </a:r>
          </a:p>
          <a:p>
            <a:pPr lvl="1"/>
            <a:r>
              <a:rPr lang="en-US" dirty="0" smtClean="0"/>
              <a:t>Nodes.</a:t>
            </a:r>
          </a:p>
          <a:p>
            <a:pPr lvl="1"/>
            <a:r>
              <a:rPr lang="en-US" dirty="0" smtClean="0"/>
              <a:t>Replication of data into nodes.</a:t>
            </a:r>
          </a:p>
          <a:p>
            <a:pPr lvl="1"/>
            <a:r>
              <a:rPr lang="en-US" dirty="0" smtClean="0"/>
              <a:t>Scaling.</a:t>
            </a:r>
          </a:p>
          <a:p>
            <a:r>
              <a:rPr lang="en-US" dirty="0" smtClean="0"/>
              <a:t>It supports concept of blocks.</a:t>
            </a:r>
          </a:p>
          <a:p>
            <a:r>
              <a:rPr lang="en-US" dirty="0" smtClean="0"/>
              <a:t>It tracks every hardware related functionality and keeps track of data replication, losses of </a:t>
            </a:r>
            <a:r>
              <a:rPr lang="en-US" dirty="0" err="1" smtClean="0"/>
              <a:t>data,etc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56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block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minimum amount of memory upon which a computer works is known as block.</a:t>
            </a:r>
          </a:p>
          <a:p>
            <a:r>
              <a:rPr lang="en-US" dirty="0" smtClean="0"/>
              <a:t>It can be alternatively seen as the minimum size of memory that is to be allocated to a process. </a:t>
            </a:r>
            <a:r>
              <a:rPr lang="en-US" dirty="0" err="1" smtClean="0"/>
              <a:t>Eg</a:t>
            </a:r>
            <a:r>
              <a:rPr lang="en-US" dirty="0" smtClean="0"/>
              <a:t>(explain).</a:t>
            </a:r>
          </a:p>
          <a:p>
            <a:r>
              <a:rPr lang="en-US" dirty="0" smtClean="0"/>
              <a:t>The block size of Hadoop system is 256 </a:t>
            </a:r>
            <a:r>
              <a:rPr lang="en-US" dirty="0" err="1" smtClean="0"/>
              <a:t>mb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larger the block size, the faster is the processing as blocks are allocated contiguously in array fashion which makes data writing/reading fast.</a:t>
            </a:r>
          </a:p>
          <a:p>
            <a:r>
              <a:rPr lang="en-US" dirty="0" smtClean="0"/>
              <a:t>Wastage of memory is ensured by </a:t>
            </a:r>
            <a:r>
              <a:rPr lang="en-US" dirty="0" err="1" smtClean="0"/>
              <a:t>hdfs</a:t>
            </a:r>
            <a:r>
              <a:rPr lang="en-US" dirty="0" smtClean="0"/>
              <a:t>. Though it has a block size of 256 </a:t>
            </a:r>
            <a:r>
              <a:rPr lang="en-US" dirty="0" err="1" smtClean="0"/>
              <a:t>mb</a:t>
            </a:r>
            <a:r>
              <a:rPr lang="en-US" dirty="0" smtClean="0"/>
              <a:t> but actual memory allocation depends on native </a:t>
            </a:r>
            <a:r>
              <a:rPr lang="en-US" dirty="0" err="1" smtClean="0"/>
              <a:t>os</a:t>
            </a:r>
            <a:r>
              <a:rPr lang="en-US" dirty="0" smtClean="0"/>
              <a:t>. Means if the native </a:t>
            </a:r>
            <a:r>
              <a:rPr lang="en-US" dirty="0" err="1" smtClean="0"/>
              <a:t>os</a:t>
            </a:r>
            <a:r>
              <a:rPr lang="en-US" dirty="0" smtClean="0"/>
              <a:t> has a block size of 4mb, then it will allocate 64 blocks of memory to </a:t>
            </a:r>
            <a:r>
              <a:rPr lang="en-US" dirty="0" err="1" smtClean="0"/>
              <a:t>hdfs</a:t>
            </a:r>
            <a:r>
              <a:rPr lang="en-US" dirty="0" smtClean="0"/>
              <a:t> and if the file is small enough then the memory allocated can be taken back by </a:t>
            </a:r>
            <a:r>
              <a:rPr lang="en-US" dirty="0" err="1" smtClean="0"/>
              <a:t>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5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941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is Big Data? How Big a Data must be in order to be qualified as Big Data? </vt:lpstr>
      <vt:lpstr>Some Examples Of Big Data.</vt:lpstr>
      <vt:lpstr>PowerPoint Presentation</vt:lpstr>
      <vt:lpstr>How Hadoop Solves This Problem?</vt:lpstr>
      <vt:lpstr>Why Not RDBMS For Storing Big Data</vt:lpstr>
      <vt:lpstr>Comparison</vt:lpstr>
      <vt:lpstr>PowerPoint Presentation</vt:lpstr>
      <vt:lpstr>HDFS</vt:lpstr>
      <vt:lpstr>What is block system?</vt:lpstr>
      <vt:lpstr>Clusters and Nodes</vt:lpstr>
      <vt:lpstr>Data Replication in Hadoop</vt:lpstr>
      <vt:lpstr>Scaling  in Hadoop</vt:lpstr>
      <vt:lpstr>MAP-REDUCE</vt:lpstr>
      <vt:lpstr>Advantages of Map-Reduce</vt:lpstr>
      <vt:lpstr>Example using Word-Count </vt:lpstr>
      <vt:lpstr>Any Questions?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Big Data? How Big a Data must be in order to be qualified as Big Data?</dc:title>
  <dc:creator>Saksham Sharma</dc:creator>
  <cp:lastModifiedBy>Saksham Sharma</cp:lastModifiedBy>
  <cp:revision>14</cp:revision>
  <dcterms:created xsi:type="dcterms:W3CDTF">2018-09-30T15:54:49Z</dcterms:created>
  <dcterms:modified xsi:type="dcterms:W3CDTF">2018-09-30T17:59:04Z</dcterms:modified>
</cp:coreProperties>
</file>