
<file path=[Content_Types].xml><?xml version="1.0" encoding="utf-8"?>
<Types xmlns="http://schemas.openxmlformats.org/package/2006/content-types"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Masters/slideMaster2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13.xml" ContentType="application/vnd.openxmlformats-officedocument.presentationml.slideLayout+xml"/>
  <Override PartName="/ppt/slideLayouts/slideLayout14.xml" ContentType="application/vnd.openxmlformats-officedocument.presentationml.slideLayout+xml"/>
  <Override PartName="/ppt/slideLayouts/slideLayout15.xml" ContentType="application/vnd.openxmlformats-officedocument.presentationml.slideLayout+xml"/>
  <Override PartName="/ppt/slideLayouts/slideLayout16.xml" ContentType="application/vnd.openxmlformats-officedocument.presentationml.slideLayout+xml"/>
  <Override PartName="/ppt/slideLayouts/slideLayout17.xml" ContentType="application/vnd.openxmlformats-officedocument.presentationml.slideLayout+xml"/>
  <Override PartName="/ppt/slideLayouts/slideLayout18.xml" ContentType="application/vnd.openxmlformats-officedocument.presentationml.slideLayout+xml"/>
  <Override PartName="/ppt/slideLayouts/slideLayout19.xml" ContentType="application/vnd.openxmlformats-officedocument.presentationml.slideLayout+xml"/>
  <Override PartName="/ppt/slideLayouts/slideLayout20.xml" ContentType="application/vnd.openxmlformats-officedocument.presentationml.slideLayout+xml"/>
  <Override PartName="/ppt/slideLayouts/slideLayout21.xml" ContentType="application/vnd.openxmlformats-officedocument.presentationml.slideLayout+xml"/>
  <Override PartName="/ppt/slideLayouts/slideLayout22.xml" ContentType="application/vnd.openxmlformats-officedocument.presentationml.slideLayout+xml"/>
  <Override PartName="/ppt/slideLayouts/slideLayout23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officeDocument/2006/relationships/extended-properties" Target="docProps/app.xml"/><Relationship Id="rId2" Type="http://schemas.openxmlformats.org/package/2006/relationships/metadata/core-properties" Target="docProps/core.xml"/><Relationship Id="rId1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  <p:sldMasterId id="2147483660" r:id="rId2"/>
  </p:sldMasterIdLst>
  <p:notesMasterIdLst>
    <p:notesMasterId r:id="rId21"/>
  </p:notesMasterIdLst>
  <p:sldIdLst>
    <p:sldId id="284" r:id="rId3"/>
    <p:sldId id="289" r:id="rId4"/>
    <p:sldId id="310" r:id="rId5"/>
    <p:sldId id="311" r:id="rId6"/>
    <p:sldId id="312" r:id="rId7"/>
    <p:sldId id="314" r:id="rId8"/>
    <p:sldId id="315" r:id="rId9"/>
    <p:sldId id="316" r:id="rId10"/>
    <p:sldId id="317" r:id="rId11"/>
    <p:sldId id="318" r:id="rId12"/>
    <p:sldId id="319" r:id="rId13"/>
    <p:sldId id="320" r:id="rId14"/>
    <p:sldId id="321" r:id="rId15"/>
    <p:sldId id="322" r:id="rId16"/>
    <p:sldId id="285" r:id="rId17"/>
    <p:sldId id="307" r:id="rId18"/>
    <p:sldId id="313" r:id="rId19"/>
    <p:sldId id="309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4399" autoAdjust="0"/>
    <p:restoredTop sz="94660"/>
  </p:normalViewPr>
  <p:slideViewPr>
    <p:cSldViewPr snapToGrid="0">
      <p:cViewPr varScale="1">
        <p:scale>
          <a:sx n="90" d="100"/>
          <a:sy n="90" d="100"/>
        </p:scale>
        <p:origin x="48" y="200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6.xml"/><Relationship Id="rId13" Type="http://schemas.openxmlformats.org/officeDocument/2006/relationships/slide" Target="slides/slide11.xml"/><Relationship Id="rId18" Type="http://schemas.openxmlformats.org/officeDocument/2006/relationships/slide" Target="slides/slide16.xml"/><Relationship Id="rId3" Type="http://schemas.openxmlformats.org/officeDocument/2006/relationships/slide" Target="slides/slide1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5.xml"/><Relationship Id="rId12" Type="http://schemas.openxmlformats.org/officeDocument/2006/relationships/slide" Target="slides/slide10.xml"/><Relationship Id="rId17" Type="http://schemas.openxmlformats.org/officeDocument/2006/relationships/slide" Target="slides/slide15.xml"/><Relationship Id="rId25" Type="http://schemas.openxmlformats.org/officeDocument/2006/relationships/tableStyles" Target="tableStyles.xml"/><Relationship Id="rId2" Type="http://schemas.openxmlformats.org/officeDocument/2006/relationships/slideMaster" Target="slideMasters/slideMaster2.xml"/><Relationship Id="rId16" Type="http://schemas.openxmlformats.org/officeDocument/2006/relationships/slide" Target="slides/slide14.xml"/><Relationship Id="rId20" Type="http://schemas.openxmlformats.org/officeDocument/2006/relationships/slide" Target="slides/slide18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4.xml"/><Relationship Id="rId11" Type="http://schemas.openxmlformats.org/officeDocument/2006/relationships/slide" Target="slides/slide9.xml"/><Relationship Id="rId24" Type="http://schemas.openxmlformats.org/officeDocument/2006/relationships/theme" Target="theme/theme1.xml"/><Relationship Id="rId5" Type="http://schemas.openxmlformats.org/officeDocument/2006/relationships/slide" Target="slides/slide3.xml"/><Relationship Id="rId15" Type="http://schemas.openxmlformats.org/officeDocument/2006/relationships/slide" Target="slides/slide13.xml"/><Relationship Id="rId23" Type="http://schemas.openxmlformats.org/officeDocument/2006/relationships/viewProps" Target="viewProps.xml"/><Relationship Id="rId10" Type="http://schemas.openxmlformats.org/officeDocument/2006/relationships/slide" Target="slides/slide8.xml"/><Relationship Id="rId19" Type="http://schemas.openxmlformats.org/officeDocument/2006/relationships/slide" Target="slides/slide17.xml"/><Relationship Id="rId4" Type="http://schemas.openxmlformats.org/officeDocument/2006/relationships/slide" Target="slides/slide2.xml"/><Relationship Id="rId9" Type="http://schemas.openxmlformats.org/officeDocument/2006/relationships/slide" Target="slides/slide7.xml"/><Relationship Id="rId14" Type="http://schemas.openxmlformats.org/officeDocument/2006/relationships/slide" Target="slides/slide12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3BE8BA8-4224-4F9F-8EE9-0D79AA2458B4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984C807-B68A-4FF1-B411-265814D0D7D8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70469610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5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19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2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Master" Target="../slideMasters/slideMaster2.xml"/></Relationships>
</file>

<file path=ppt/slideLayouts/_rels/slideLayout2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Master" Target="../slideMasters/slideMaster2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1121630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4757689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30808443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52851" y="5251450"/>
            <a:ext cx="468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>
                <a:solidFill>
                  <a:srgbClr val="C00000"/>
                </a:solidFill>
              </a:defRPr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 baseline="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573090" y="6356352"/>
            <a:ext cx="9934575" cy="365125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0474941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3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554"/>
          <a:stretch>
            <a:fillRect/>
          </a:stretch>
        </p:blipFill>
        <p:spPr bwMode="auto">
          <a:xfrm>
            <a:off x="11139488" y="-15875"/>
            <a:ext cx="1052512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8202" y="6356352"/>
            <a:ext cx="9669463" cy="365125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64344408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4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/>
          <a:stretch>
            <a:fillRect/>
          </a:stretch>
        </p:blipFill>
        <p:spPr bwMode="auto">
          <a:xfrm>
            <a:off x="3746501" y="207963"/>
            <a:ext cx="4686300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1" y="1709740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1" y="4589465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/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>
          <a:xfrm>
            <a:off x="831851" y="6356352"/>
            <a:ext cx="9159875" cy="365125"/>
          </a:xfrm>
        </p:spPr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5175543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5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376"/>
          <a:stretch>
            <a:fillRect/>
          </a:stretch>
        </p:blipFill>
        <p:spPr bwMode="auto">
          <a:xfrm>
            <a:off x="11131549" y="0"/>
            <a:ext cx="1060451" cy="1066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6"/>
            <a:ext cx="10515600" cy="685772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230286"/>
            <a:ext cx="5181600" cy="4946679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246187"/>
            <a:ext cx="5181600" cy="4930776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6" name="Date Placeholder 4"/>
          <p:cNvSpPr>
            <a:spLocks noGrp="1"/>
          </p:cNvSpPr>
          <p:nvPr>
            <p:ph type="dt" sz="half" idx="10"/>
          </p:nvPr>
        </p:nvSpPr>
        <p:spPr>
          <a:xfrm>
            <a:off x="838200" y="6356352"/>
            <a:ext cx="923925" cy="365125"/>
          </a:xfrm>
          <a:prstGeom prst="rect">
            <a:avLst/>
          </a:prstGeom>
        </p:spPr>
        <p:txBody>
          <a:bodyPr/>
          <a:lstStyle>
            <a:lvl1pPr fontAlgn="auto">
              <a:spcBef>
                <a:spcPts val="0"/>
              </a:spcBef>
              <a:spcAft>
                <a:spcPts val="0"/>
              </a:spcAft>
              <a:defRPr>
                <a:latin typeface="+mn-lt"/>
                <a:cs typeface="+mn-cs"/>
              </a:defRPr>
            </a:lvl1pPr>
          </a:lstStyle>
          <a:p>
            <a:fld id="{5ACAE72E-1B91-45B3-9884-CA7EB83A362C}" type="datetimeFigureOut">
              <a:rPr lang="en-IN" smtClean="0">
                <a:solidFill>
                  <a:prstClr val="black"/>
                </a:solidFill>
              </a:rPr>
              <a:pPr/>
              <a:t>10/09/24</a:t>
            </a:fld>
            <a:endParaRPr lang="en-IN">
              <a:solidFill>
                <a:prstClr val="black"/>
              </a:solidFill>
            </a:endParaRPr>
          </a:p>
        </p:txBody>
      </p:sp>
      <p:sp>
        <p:nvSpPr>
          <p:cNvPr id="7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>
            <a:lvl1pPr>
              <a:defRPr/>
            </a:lvl1pPr>
          </a:lstStyle>
          <a:p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8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9459456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6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7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9" y="1107591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9" y="2098190"/>
            <a:ext cx="5157787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1" y="1107591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1" y="2098190"/>
            <a:ext cx="5183188" cy="4091473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0"/>
          </p:nvPr>
        </p:nvSpPr>
        <p:spPr>
          <a:xfrm>
            <a:off x="839789" y="6356352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75843260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7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7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3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8200" y="365127"/>
            <a:ext cx="10515600" cy="699295"/>
          </a:xfrm>
        </p:spPr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9164022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3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8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3" name="Footer Placeholder 2"/>
          <p:cNvSpPr>
            <a:spLocks noGrp="1"/>
          </p:cNvSpPr>
          <p:nvPr>
            <p:ph type="ftr" sz="quarter" idx="10"/>
          </p:nvPr>
        </p:nvSpPr>
        <p:spPr>
          <a:xfrm>
            <a:off x="847725" y="6356352"/>
            <a:ext cx="9144000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17473857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2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19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7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839789" y="6356352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277878033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9216076"/>
      </p:ext>
    </p:extLst>
  </p:cSld>
  <p:clrMapOvr>
    <a:masterClrMapping/>
  </p:clrMapOvr>
</p:sldLayout>
</file>

<file path=ppt/slideLayouts/slideLayout20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7"/>
            <a:ext cx="6172200" cy="4873625"/>
          </a:xfrm>
        </p:spPr>
        <p:txBody>
          <a:bodyPr rtlCol="0">
            <a:normAutofit/>
          </a:bodyPr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pPr lvl="0"/>
            <a:r>
              <a:rPr lang="en-US" noProof="0"/>
              <a:t>Click icon to add picture</a:t>
            </a:r>
            <a:endParaRPr lang="en-AU" noProof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0"/>
          </p:nvPr>
        </p:nvSpPr>
        <p:spPr>
          <a:xfrm>
            <a:off x="839789" y="6356352"/>
            <a:ext cx="9151937" cy="365125"/>
          </a:xfrm>
        </p:spPr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5697423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5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11125200" y="2"/>
            <a:ext cx="10668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52297320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b="77281"/>
          <a:stretch>
            <a:fillRect/>
          </a:stretch>
        </p:blipFill>
        <p:spPr bwMode="auto">
          <a:xfrm>
            <a:off x="11125200" y="-58738"/>
            <a:ext cx="1066800" cy="106521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8724901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838201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0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1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33389284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2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>
  <p:cSld name="Reference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2" descr="K L University Logo"/>
          <p:cNvPicPr>
            <a:picLocks noChangeAspect="1" noChangeArrowheads="1"/>
          </p:cNvPicPr>
          <p:nvPr/>
        </p:nvPicPr>
        <p:blipFill>
          <a:blip r:embed="rId2" cstate="print"/>
          <a:srcRect r="77281"/>
          <a:stretch>
            <a:fillRect/>
          </a:stretch>
        </p:blipFill>
        <p:spPr bwMode="auto">
          <a:xfrm>
            <a:off x="11126789" y="-1588"/>
            <a:ext cx="1065212" cy="1066801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</p:pic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  <a:endParaRPr lang="en-AU"/>
          </a:p>
        </p:txBody>
      </p:sp>
      <p:sp>
        <p:nvSpPr>
          <p:cNvPr id="8" name="Text Placeholder 7"/>
          <p:cNvSpPr>
            <a:spLocks noGrp="1"/>
          </p:cNvSpPr>
          <p:nvPr>
            <p:ph type="body" sz="quarter" idx="12"/>
          </p:nvPr>
        </p:nvSpPr>
        <p:spPr>
          <a:xfrm>
            <a:off x="838202" y="1238598"/>
            <a:ext cx="10515599" cy="5012575"/>
          </a:xfrm>
        </p:spPr>
        <p:txBody>
          <a:bodyPr/>
          <a:lstStyle>
            <a:lvl1pPr marL="514350" indent="-514350">
              <a:buFont typeface="+mj-lt"/>
              <a:buAutoNum type="arabicPeriod"/>
              <a:defRPr/>
            </a:lvl1pPr>
            <a:lvl2pPr marL="914400" indent="-457200">
              <a:buFont typeface="+mj-lt"/>
              <a:buAutoNum type="arabicPeriod"/>
              <a:defRPr/>
            </a:lvl2pPr>
            <a:lvl3pPr marL="1371600" indent="-457200">
              <a:buFont typeface="+mj-lt"/>
              <a:buAutoNum type="arabicPeriod"/>
              <a:defRPr/>
            </a:lvl3pPr>
            <a:lvl4pPr marL="1714500" indent="-342900">
              <a:buFont typeface="+mj-lt"/>
              <a:buAutoNum type="arabicPeriod"/>
              <a:defRPr/>
            </a:lvl4pPr>
            <a:lvl5pPr marL="2171700" indent="-342900">
              <a:buFont typeface="+mj-lt"/>
              <a:buAutoNum type="arabicPeriod"/>
              <a:defRPr/>
            </a:lvl5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  <a:endParaRPr lang="en-AU"/>
          </a:p>
        </p:txBody>
      </p:sp>
      <p:sp>
        <p:nvSpPr>
          <p:cNvPr id="5" name="Footer Placeholder 2"/>
          <p:cNvSpPr>
            <a:spLocks noGrp="1"/>
          </p:cNvSpPr>
          <p:nvPr>
            <p:ph type="ftr" sz="quarter" idx="13"/>
          </p:nvPr>
        </p:nvSpPr>
        <p:spPr/>
        <p:txBody>
          <a:bodyPr/>
          <a:lstStyle>
            <a:lvl1pPr>
              <a:defRPr>
                <a:solidFill>
                  <a:srgbClr val="C00000"/>
                </a:solidFill>
              </a:defRPr>
            </a:lvl1pPr>
          </a:lstStyle>
          <a:p>
            <a:endParaRPr lang="en-IN"/>
          </a:p>
        </p:txBody>
      </p:sp>
      <p:sp>
        <p:nvSpPr>
          <p:cNvPr id="6" name="Slide Number Placeholder 3"/>
          <p:cNvSpPr>
            <a:spLocks noGrp="1"/>
          </p:cNvSpPr>
          <p:nvPr>
            <p:ph type="sldNum" sz="quarter" idx="14"/>
          </p:nvPr>
        </p:nvSpPr>
        <p:spPr/>
        <p:txBody>
          <a:bodyPr/>
          <a:lstStyle>
            <a:lvl1pPr>
              <a:defRPr/>
            </a:lvl1pPr>
          </a:lstStyle>
          <a:p>
            <a:fld id="{819E7E7D-4855-4E63-A39E-D14CB1A887DA}" type="slidenum">
              <a:rPr lang="en-IN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IN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86606182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  <p:cond evt="onBegin" delay="0">
                          <p:tn val="2"/>
                        </p:cond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0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  <p:animEffect transition="in" filter="fade">
                                      <p:cBhvr>
                                        <p:cTn id="7" dur="500"/>
                                        <p:tgtEl>
                                          <p:spTgt spid="4"/>
                                        </p:tgtEl>
                                      </p:cBhvr>
                                    </p:animEffec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4667104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1127192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6211957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8156856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824594104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897816645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79602769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_rels/slideMaster2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19.xml"/><Relationship Id="rId13" Type="http://schemas.openxmlformats.org/officeDocument/2006/relationships/theme" Target="../theme/theme2.xml"/><Relationship Id="rId3" Type="http://schemas.openxmlformats.org/officeDocument/2006/relationships/slideLayout" Target="../slideLayouts/slideLayout14.xml"/><Relationship Id="rId7" Type="http://schemas.openxmlformats.org/officeDocument/2006/relationships/slideLayout" Target="../slideLayouts/slideLayout18.xml"/><Relationship Id="rId12" Type="http://schemas.openxmlformats.org/officeDocument/2006/relationships/slideLayout" Target="../slideLayouts/slideLayout23.xml"/><Relationship Id="rId2" Type="http://schemas.openxmlformats.org/officeDocument/2006/relationships/slideLayout" Target="../slideLayouts/slideLayout13.xml"/><Relationship Id="rId1" Type="http://schemas.openxmlformats.org/officeDocument/2006/relationships/slideLayout" Target="../slideLayouts/slideLayout12.xml"/><Relationship Id="rId6" Type="http://schemas.openxmlformats.org/officeDocument/2006/relationships/slideLayout" Target="../slideLayouts/slideLayout17.xml"/><Relationship Id="rId11" Type="http://schemas.openxmlformats.org/officeDocument/2006/relationships/slideLayout" Target="../slideLayouts/slideLayout22.xml"/><Relationship Id="rId5" Type="http://schemas.openxmlformats.org/officeDocument/2006/relationships/slideLayout" Target="../slideLayouts/slideLayout16.xml"/><Relationship Id="rId10" Type="http://schemas.openxmlformats.org/officeDocument/2006/relationships/slideLayout" Target="../slideLayouts/slideLayout21.xml"/><Relationship Id="rId4" Type="http://schemas.openxmlformats.org/officeDocument/2006/relationships/slideLayout" Target="../slideLayouts/slideLayout15.xml"/><Relationship Id="rId9" Type="http://schemas.openxmlformats.org/officeDocument/2006/relationships/slideLayout" Target="../slideLayouts/slideLayout2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4A4917D6-B8B6-459E-8FED-AFCD5151F150}" type="datetimeFigureOut">
              <a:rPr lang="en-US" smtClean="0"/>
              <a:t>9/10/24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60550E44-7900-457F-A67A-62A65B2CC2F0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45206407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Masters/slideMaster2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6" name="Title Placeholder 1"/>
          <p:cNvSpPr>
            <a:spLocks noGrp="1"/>
          </p:cNvSpPr>
          <p:nvPr>
            <p:ph type="title"/>
          </p:nvPr>
        </p:nvSpPr>
        <p:spPr bwMode="auto">
          <a:xfrm>
            <a:off x="838200" y="365125"/>
            <a:ext cx="10515600" cy="685800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ctr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Click to edit Master title style</a:t>
            </a:r>
            <a:endParaRPr lang="en-AU" altLang="en-US"/>
          </a:p>
        </p:txBody>
      </p:sp>
      <p:sp>
        <p:nvSpPr>
          <p:cNvPr id="1027" name="Text Placeholder 2"/>
          <p:cNvSpPr>
            <a:spLocks noGrp="1"/>
          </p:cNvSpPr>
          <p:nvPr>
            <p:ph type="body" idx="1"/>
          </p:nvPr>
        </p:nvSpPr>
        <p:spPr bwMode="auto">
          <a:xfrm>
            <a:off x="838200" y="1155702"/>
            <a:ext cx="10515600" cy="5021263"/>
          </a:xfrm>
          <a:prstGeom prst="rect">
            <a:avLst/>
          </a:prstGeom>
          <a:noFill/>
          <a:ln w="9525">
            <a:noFill/>
            <a:miter lim="800000"/>
            <a:headEnd/>
            <a:tailEnd/>
          </a:ln>
        </p:spPr>
        <p:txBody>
          <a:bodyPr vert="horz" wrap="square" lIns="91440" tIns="45720" rIns="91440" bIns="45720" numCol="1" anchor="t" anchorCtr="0" compatLnSpc="1">
            <a:prstTxWarp prst="textNoShape">
              <a:avLst/>
            </a:prstTxWarp>
          </a:bodyPr>
          <a:lstStyle/>
          <a:p>
            <a:pPr lvl="0"/>
            <a:r>
              <a:rPr lang="en-US" altLang="en-US"/>
              <a:t>Edit Master text styles</a:t>
            </a:r>
          </a:p>
          <a:p>
            <a:pPr lvl="1"/>
            <a:r>
              <a:rPr lang="en-US" altLang="en-US"/>
              <a:t>Second level</a:t>
            </a:r>
          </a:p>
          <a:p>
            <a:pPr lvl="2"/>
            <a:r>
              <a:rPr lang="en-US" altLang="en-US"/>
              <a:t>Third level</a:t>
            </a:r>
          </a:p>
          <a:p>
            <a:pPr lvl="3"/>
            <a:r>
              <a:rPr lang="en-US" altLang="en-US"/>
              <a:t>Fourth level</a:t>
            </a:r>
          </a:p>
          <a:p>
            <a:pPr lvl="4"/>
            <a:r>
              <a:rPr lang="en-US" altLang="en-US"/>
              <a:t>Fifth level</a:t>
            </a:r>
            <a:endParaRPr lang="en-AU" alt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838200" y="6356352"/>
            <a:ext cx="9153525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 fontAlgn="auto">
              <a:spcBef>
                <a:spcPts val="0"/>
              </a:spcBef>
              <a:spcAft>
                <a:spcPts val="0"/>
              </a:spcAft>
              <a:defRPr sz="1200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10648949" y="6356352"/>
            <a:ext cx="704851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 fontAlgn="auto">
              <a:spcBef>
                <a:spcPts val="0"/>
              </a:spcBef>
              <a:spcAft>
                <a:spcPts val="0"/>
              </a:spcAft>
              <a:defRPr sz="1200" b="1">
                <a:solidFill>
                  <a:schemeClr val="tx1">
                    <a:tint val="75000"/>
                  </a:schemeClr>
                </a:solidFill>
                <a:latin typeface="+mn-lt"/>
                <a:cs typeface="+mn-cs"/>
              </a:defRPr>
            </a:lvl1pPr>
          </a:lstStyle>
          <a:p>
            <a:fld id="{B6F15528-21DE-4FAA-801E-634DDDAF4B2B}" type="slidenum">
              <a:rPr lang="en-US" smtClean="0">
                <a:solidFill>
                  <a:prstClr val="black">
                    <a:tint val="75000"/>
                  </a:prstClr>
                </a:solidFill>
              </a:rPr>
              <a:pPr/>
              <a:t>‹#›</a:t>
            </a:fld>
            <a:endParaRPr lang="en-US">
              <a:solidFill>
                <a:prstClr val="black">
                  <a:tint val="75000"/>
                </a:prst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53620550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61" r:id="rId1"/>
    <p:sldLayoutId id="2147483662" r:id="rId2"/>
    <p:sldLayoutId id="2147483663" r:id="rId3"/>
    <p:sldLayoutId id="2147483664" r:id="rId4"/>
    <p:sldLayoutId id="2147483665" r:id="rId5"/>
    <p:sldLayoutId id="2147483666" r:id="rId6"/>
    <p:sldLayoutId id="2147483667" r:id="rId7"/>
    <p:sldLayoutId id="2147483668" r:id="rId8"/>
    <p:sldLayoutId id="2147483669" r:id="rId9"/>
    <p:sldLayoutId id="2147483670" r:id="rId10"/>
    <p:sldLayoutId id="2147483671" r:id="rId11"/>
    <p:sldLayoutId id="2147483672" r:id="rId12"/>
  </p:sldLayoutIdLst>
  <p:txStyles>
    <p:titleStyle>
      <a:lvl1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 kern="1200">
          <a:solidFill>
            <a:srgbClr val="C00000"/>
          </a:solidFill>
          <a:latin typeface="+mj-lt"/>
          <a:ea typeface="+mj-ea"/>
          <a:cs typeface="+mj-cs"/>
        </a:defRPr>
      </a:lvl1pPr>
      <a:lvl2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2pPr>
      <a:lvl3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3pPr>
      <a:lvl4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4pPr>
      <a:lvl5pPr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5pPr>
      <a:lvl6pPr marL="4572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6pPr>
      <a:lvl7pPr marL="9144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7pPr>
      <a:lvl8pPr marL="13716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8pPr>
      <a:lvl9pPr marL="1828800" algn="l" rtl="0" eaLnBrk="1" fontAlgn="base" hangingPunct="1">
        <a:lnSpc>
          <a:spcPct val="90000"/>
        </a:lnSpc>
        <a:spcBef>
          <a:spcPct val="0"/>
        </a:spcBef>
        <a:spcAft>
          <a:spcPct val="0"/>
        </a:spcAft>
        <a:defRPr sz="4400">
          <a:solidFill>
            <a:srgbClr val="C00000"/>
          </a:solidFill>
          <a:latin typeface="Calibri Light" pitchFamily="34" charset="0"/>
        </a:defRPr>
      </a:lvl9pPr>
    </p:titleStyle>
    <p:bodyStyle>
      <a:lvl1pPr marL="228600" indent="-228600" algn="l" rtl="0" eaLnBrk="1" fontAlgn="base" hangingPunct="1">
        <a:lnSpc>
          <a:spcPct val="90000"/>
        </a:lnSpc>
        <a:spcBef>
          <a:spcPts val="1000"/>
        </a:spcBef>
        <a:spcAft>
          <a:spcPct val="0"/>
        </a:spcAft>
        <a:buFont typeface="Arial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rtl="0" eaLnBrk="1" fontAlgn="base" hangingPunct="1">
        <a:lnSpc>
          <a:spcPct val="90000"/>
        </a:lnSpc>
        <a:spcBef>
          <a:spcPts val="500"/>
        </a:spcBef>
        <a:spcAft>
          <a:spcPct val="0"/>
        </a:spcAft>
        <a:buFont typeface="Arial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10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13.xml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13.xml"/></Relationships>
</file>

<file path=ppt/slides/_rels/slide12.xml.rels><?xml version="1.0" encoding="UTF-8" standalone="yes"?>
<Relationships xmlns="http://schemas.openxmlformats.org/package/2006/relationships"><Relationship Id="rId2" Type="http://schemas.openxmlformats.org/officeDocument/2006/relationships/image" Target="../media/image12.png"/><Relationship Id="rId1" Type="http://schemas.openxmlformats.org/officeDocument/2006/relationships/slideLayout" Target="../slideLayouts/slideLayout13.xml"/></Relationships>
</file>

<file path=ppt/slides/_rels/slide13.xml.rels><?xml version="1.0" encoding="UTF-8" standalone="yes"?>
<Relationships xmlns="http://schemas.openxmlformats.org/package/2006/relationships"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13.xml"/></Relationships>
</file>

<file path=ppt/slides/_rels/slide14.xml.rels><?xml version="1.0" encoding="UTF-8" standalone="yes"?>
<Relationships xmlns="http://schemas.openxmlformats.org/package/2006/relationships"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13.xml"/></Relationships>
</file>

<file path=ppt/slides/_rels/slide1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15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13.xml"/></Relationships>
</file>

<file path=ppt/slides/_rels/slide1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3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13.xml"/></Relationships>
</file>

<file path=ppt/slides/_rels/slide4.xml.rels><?xml version="1.0" encoding="UTF-8" standalone="yes"?>
<Relationships xmlns="http://schemas.openxmlformats.org/package/2006/relationships"><Relationship Id="rId2" Type="http://schemas.openxmlformats.org/officeDocument/2006/relationships/image" Target="../media/image4.png"/><Relationship Id="rId1" Type="http://schemas.openxmlformats.org/officeDocument/2006/relationships/slideLayout" Target="../slideLayouts/slideLayout13.xml"/></Relationships>
</file>

<file path=ppt/slides/_rels/slide5.xml.rels><?xml version="1.0" encoding="UTF-8" standalone="yes"?>
<Relationships xmlns="http://schemas.openxmlformats.org/package/2006/relationships"><Relationship Id="rId2" Type="http://schemas.openxmlformats.org/officeDocument/2006/relationships/image" Target="../media/image5.png"/><Relationship Id="rId1" Type="http://schemas.openxmlformats.org/officeDocument/2006/relationships/slideLayout" Target="../slideLayouts/slideLayout13.xml"/></Relationships>
</file>

<file path=ppt/slides/_rels/slide6.xml.rels><?xml version="1.0" encoding="UTF-8" standalone="yes"?>
<Relationships xmlns="http://schemas.openxmlformats.org/package/2006/relationships"><Relationship Id="rId2" Type="http://schemas.openxmlformats.org/officeDocument/2006/relationships/image" Target="../media/image6.png"/><Relationship Id="rId1" Type="http://schemas.openxmlformats.org/officeDocument/2006/relationships/slideLayout" Target="../slideLayouts/slideLayout13.xml"/></Relationships>
</file>

<file path=ppt/slides/_rels/slide7.xml.rels><?xml version="1.0" encoding="UTF-8" standalone="yes"?>
<Relationships xmlns="http://schemas.openxmlformats.org/package/2006/relationships"><Relationship Id="rId2" Type="http://schemas.openxmlformats.org/officeDocument/2006/relationships/image" Target="../media/image7.png"/><Relationship Id="rId1" Type="http://schemas.openxmlformats.org/officeDocument/2006/relationships/slideLayout" Target="../slideLayouts/slideLayout13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8.png"/><Relationship Id="rId1" Type="http://schemas.openxmlformats.org/officeDocument/2006/relationships/slideLayout" Target="../slideLayouts/slideLayout13.xml"/></Relationships>
</file>

<file path=ppt/slides/_rels/slide9.xml.rels><?xml version="1.0" encoding="UTF-8" standalone="yes"?>
<Relationships xmlns="http://schemas.openxmlformats.org/package/2006/relationships"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13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Session Objective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838200" y="1571339"/>
            <a:ext cx="10515600" cy="1914812"/>
          </a:xfrm>
        </p:spPr>
        <p:txBody>
          <a:bodyPr/>
          <a:lstStyle/>
          <a:p>
            <a:pPr lvl="2" algn="just"/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Develop a regression model that predict a variable from multiple independent variables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8FF032C-ABA3-3782-4790-A9B3B87F3BD2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82598062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063580" y="553523"/>
            <a:ext cx="9110729" cy="619414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4FF8B1F9-01AF-9B47-3270-2B554F1D5AB1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86107055"/>
      </p:ext>
    </p:extLst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39" y="721422"/>
            <a:ext cx="10163578" cy="6044491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854558" y="167425"/>
            <a:ext cx="6001555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Multple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2804811C-92CF-706D-27A4-7F3EB96931F3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795838375"/>
      </p:ext>
    </p:extLst>
  </p:cSld>
  <p:clrMapOvr>
    <a:masterClrMapping/>
  </p:clrMapOvr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16038" y="696531"/>
            <a:ext cx="9928599" cy="603911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378039" y="142533"/>
            <a:ext cx="1390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DF70F5-D828-AC7B-EBE8-6617BFBE06F3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073895066"/>
      </p:ext>
    </p:extLst>
  </p:cSld>
  <p:clrMapOvr>
    <a:masterClrMapping/>
  </p:clrMapOvr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47540" y="689377"/>
            <a:ext cx="10720331" cy="5969000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785611" y="135379"/>
            <a:ext cx="1390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A6F175F4-81DF-2A4A-AA65-6195C17B9757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622908301"/>
      </p:ext>
    </p:extLst>
  </p:cSld>
  <p:clrMapOvr>
    <a:masterClrMapping/>
  </p:clrMapOvr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47351" y="969740"/>
            <a:ext cx="10486409" cy="568144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1146220" y="284201"/>
            <a:ext cx="1390919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306027F5-19B7-80AE-1CA3-CE24B4F8B2A9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218095128"/>
      </p:ext>
    </p:extLst>
  </p:cSld>
  <p:clrMapOvr>
    <a:masterClrMapping/>
  </p:clrMapOvr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795156" y="191304"/>
            <a:ext cx="2795649" cy="1325563"/>
          </a:xfrm>
        </p:spPr>
        <p:txBody>
          <a:bodyPr>
            <a:normAutofit/>
          </a:bodyPr>
          <a:lstStyle/>
          <a:p>
            <a:pPr algn="ctr"/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References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1" y="1516867"/>
            <a:ext cx="11625942" cy="4351338"/>
          </a:xfrm>
        </p:spPr>
        <p:txBody>
          <a:bodyPr>
            <a:noAutofit/>
          </a:bodyPr>
          <a:lstStyle/>
          <a:p>
            <a:pPr marL="2857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Han J &amp; Kamber M, “Data Mining: Concepts and Techniques”, Third Edition, Elsevier, 2011.</a:t>
            </a:r>
          </a:p>
          <a:p>
            <a:pPr marL="285750" indent="-285750"/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https://www.youtube.com/watch?v=lWlCWbhaem8</a:t>
            </a:r>
          </a:p>
          <a:p>
            <a:pPr marL="285750" indent="-28575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285750" indent="-285750"/>
            <a:endParaRPr lang="en-US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pPr marL="0" indent="0">
              <a:buNone/>
            </a:pPr>
            <a:endParaRPr lang="en-US" b="1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1478531959"/>
      </p:ext>
    </p:extLst>
  </p:cSld>
  <p:clrMapOvr>
    <a:masterClrMapping/>
  </p:clrMapOvr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691514" y="99017"/>
            <a:ext cx="3520655" cy="454272"/>
          </a:xfrm>
        </p:spPr>
        <p:txBody>
          <a:bodyPr>
            <a:normAutofit fontScale="90000"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Important Questions </a:t>
            </a:r>
          </a:p>
        </p:txBody>
      </p:sp>
      <p:sp>
        <p:nvSpPr>
          <p:cNvPr id="3" name="TextBox 2"/>
          <p:cNvSpPr txBox="1"/>
          <p:nvPr/>
        </p:nvSpPr>
        <p:spPr>
          <a:xfrm>
            <a:off x="487680" y="553289"/>
            <a:ext cx="11704320" cy="672491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 Are both corelation and covariance represent the linear relationship of two variables?</a:t>
            </a:r>
          </a:p>
          <a:p>
            <a:endParaRPr lang="en-US" sz="11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Q2: What is the cons of PCA ?</a:t>
            </a:r>
          </a:p>
          <a:p>
            <a:endParaRPr lang="en-US" sz="12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Q3: How corelation may be useful to avoid data redudancy?  </a:t>
            </a:r>
          </a:p>
          <a:p>
            <a:endParaRPr lang="en-US" sz="16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Q4: Is there any data redudancy in the above table could you recommend a solution?</a:t>
            </a: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sz="30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r>
              <a:rPr lang="en-US" sz="30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Q5: Is eigen value multiplication with a vector extend the same vector?</a:t>
            </a:r>
          </a:p>
          <a:p>
            <a:endParaRPr lang="en-US" sz="1400" dirty="0">
              <a:latin typeface="Times New Roman" panose="02020603050405020304" pitchFamily="18" charset="0"/>
              <a:cs typeface="Times New Roman" panose="02020603050405020304" pitchFamily="18" charset="0"/>
            </a:endParaRPr>
          </a:p>
          <a:p>
            <a:endParaRPr lang="en-US" dirty="0"/>
          </a:p>
        </p:txBody>
      </p:sp>
      <p:pic>
        <p:nvPicPr>
          <p:cNvPr id="5" name="Picture 4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2942633" y="3471191"/>
            <a:ext cx="3046041" cy="2804896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814081986"/>
      </p:ext>
    </p:extLst>
  </p:cSld>
  <p:clrMapOvr>
    <a:masterClrMapping/>
  </p:clrMapOvr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489396" y="1439192"/>
            <a:ext cx="11146163" cy="442069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3039413" y="360608"/>
            <a:ext cx="605307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Understand of Multiple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8A49DFA-B4B4-5C32-C41C-29D7CF382974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987157520"/>
      </p:ext>
    </p:extLst>
  </p:cSld>
  <p:clrMapOvr>
    <a:masterClrMapping/>
  </p:clrMapOvr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325880" y="1200151"/>
            <a:ext cx="10119360" cy="1017269"/>
          </a:xfrm>
        </p:spPr>
        <p:txBody>
          <a:bodyPr>
            <a:normAutofit/>
          </a:bodyPr>
          <a:lstStyle/>
          <a:p>
            <a:r>
              <a:rPr lang="en-US" sz="2800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CO2: Completed, CO3: Will commence from next class.</a:t>
            </a:r>
          </a:p>
        </p:txBody>
      </p:sp>
      <p:sp>
        <p:nvSpPr>
          <p:cNvPr id="4" name="Rectangle 3"/>
          <p:cNvSpPr/>
          <p:nvPr/>
        </p:nvSpPr>
        <p:spPr>
          <a:xfrm>
            <a:off x="2995028" y="523994"/>
            <a:ext cx="4623702" cy="58477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32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Hint for Next Class Topic</a:t>
            </a:r>
            <a:endParaRPr lang="en-US" sz="3200" b="1" dirty="0"/>
          </a:p>
        </p:txBody>
      </p:sp>
    </p:spTree>
    <p:extLst>
      <p:ext uri="{BB962C8B-B14F-4D97-AF65-F5344CB8AC3E}">
        <p14:creationId xmlns:p14="http://schemas.microsoft.com/office/powerpoint/2010/main" val="327656836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z="3200" b="1" dirty="0">
                <a:solidFill>
                  <a:schemeClr val="tx1"/>
                </a:solidFill>
                <a:latin typeface="Times New Roman" panose="02020603050405020304" pitchFamily="18" charset="0"/>
                <a:cs typeface="Times New Roman" panose="02020603050405020304" pitchFamily="18" charset="0"/>
              </a:rPr>
              <a:t>Poll Question-01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Q1:Small sum square error lead better regression mode. 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Ch1: Yes</a:t>
            </a:r>
          </a:p>
          <a:p>
            <a:pPr marL="0" indent="0">
              <a:buNone/>
            </a:pPr>
            <a:r>
              <a:rPr lang="en-US" dirty="0">
                <a:latin typeface="Times New Roman" panose="02020603050405020304" pitchFamily="18" charset="0"/>
                <a:cs typeface="Times New Roman" panose="02020603050405020304" pitchFamily="18" charset="0"/>
              </a:rPr>
              <a:t>Ch2: No</a:t>
            </a:r>
            <a:endParaRPr lang="en-US" dirty="0"/>
          </a:p>
          <a:p>
            <a:pPr marL="0" indent="0">
              <a:buNone/>
            </a:pPr>
            <a:endParaRPr lang="en-US" dirty="0"/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50A5F8A-0961-7F79-DCDE-582D5AE050D3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914537537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Picture 3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204049" y="953037"/>
            <a:ext cx="11519908" cy="5537915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2" name="TextBox 1"/>
          <p:cNvSpPr txBox="1"/>
          <p:nvPr/>
        </p:nvSpPr>
        <p:spPr>
          <a:xfrm>
            <a:off x="2833352" y="257578"/>
            <a:ext cx="5112913" cy="523220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8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Example of Multiple Regression</a:t>
            </a:r>
          </a:p>
        </p:txBody>
      </p:sp>
      <p:sp>
        <p:nvSpPr>
          <p:cNvPr id="3" name="Rectangle 2">
            <a:extLst>
              <a:ext uri="{FF2B5EF4-FFF2-40B4-BE49-F238E27FC236}">
                <a16:creationId xmlns:a16="http://schemas.microsoft.com/office/drawing/2014/main" id="{7019DFBD-4AC1-C3BC-78D4-A5347070AA3C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63625175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597547" y="965958"/>
            <a:ext cx="10302101" cy="5640904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550018" y="154546"/>
            <a:ext cx="631064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Representation of Regression Model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42B47B48-FA7F-E604-CC19-155D86631B1F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35310724"/>
      </p:ext>
    </p:extLst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424188" y="585989"/>
            <a:ext cx="8711485" cy="6125263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515155" y="90152"/>
            <a:ext cx="1970468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Cont..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9EF4CB4C-B5EC-E2B2-1573-9D3DCDE222F8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162746632"/>
      </p:ext>
    </p:extLst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57791" y="809698"/>
            <a:ext cx="10578433" cy="5204736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3E4589E7-B3D9-8089-E2CD-93BAC9F7B7C7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24123347"/>
      </p:ext>
    </p:extLst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381000" y="140818"/>
            <a:ext cx="8872728" cy="6448242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572EC868-127A-5836-3A0F-11D163FF4DEC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278252431"/>
      </p:ext>
    </p:extLst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1271788" y="844461"/>
            <a:ext cx="9606120" cy="4690708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Rectangle 2">
            <a:extLst>
              <a:ext uri="{FF2B5EF4-FFF2-40B4-BE49-F238E27FC236}">
                <a16:creationId xmlns:a16="http://schemas.microsoft.com/office/drawing/2014/main" id="{2F366179-A33F-A17F-A24B-1C51A597ABF4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731321390"/>
      </p:ext>
    </p:extLst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" name="Picture 1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rcRect/>
          <a:stretch>
            <a:fillRect/>
          </a:stretch>
        </p:blipFill>
        <p:spPr bwMode="auto">
          <a:xfrm>
            <a:off x="627844" y="809961"/>
            <a:ext cx="10138893" cy="5903429"/>
          </a:xfrm>
          <a:prstGeom prst="rect">
            <a:avLst/>
          </a:prstGeom>
          <a:noFill/>
          <a:ln>
            <a:noFill/>
          </a:ln>
          <a:extLst>
            <a:ext uri="{909E8E84-426E-40DD-AFC4-6F175D3DCCD1}">
              <a14:hiddenFill xmlns:a14="http://schemas.microsoft.com/office/drawing/2010/main">
                <a:solidFill>
                  <a:srgbClr val="FFFFFF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rgbClr val="000000"/>
                </a:solidFill>
                <a:miter lim="800000"/>
                <a:headEnd/>
                <a:tailEnd/>
              </a14:hiddenLine>
            </a:ext>
          </a:extLst>
        </p:spPr>
      </p:pic>
      <p:sp>
        <p:nvSpPr>
          <p:cNvPr id="3" name="TextBox 2"/>
          <p:cNvSpPr txBox="1"/>
          <p:nvPr/>
        </p:nvSpPr>
        <p:spPr>
          <a:xfrm>
            <a:off x="2498501" y="270456"/>
            <a:ext cx="5705341" cy="553998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3000" b="1" dirty="0">
                <a:latin typeface="Times New Roman" panose="02020603050405020304" pitchFamily="18" charset="0"/>
                <a:cs typeface="Times New Roman" panose="02020603050405020304" pitchFamily="18" charset="0"/>
              </a:rPr>
              <a:t>Derivation of Multiple Regression</a:t>
            </a:r>
          </a:p>
        </p:txBody>
      </p:sp>
      <p:sp>
        <p:nvSpPr>
          <p:cNvPr id="4" name="Rectangle 3">
            <a:extLst>
              <a:ext uri="{FF2B5EF4-FFF2-40B4-BE49-F238E27FC236}">
                <a16:creationId xmlns:a16="http://schemas.microsoft.com/office/drawing/2014/main" id="{77DA50E7-22A8-8852-F8CF-99BD465E371A}"/>
              </a:ext>
            </a:extLst>
          </p:cNvPr>
          <p:cNvSpPr/>
          <p:nvPr/>
        </p:nvSpPr>
        <p:spPr>
          <a:xfrm>
            <a:off x="11025554" y="0"/>
            <a:ext cx="1166446" cy="1050925"/>
          </a:xfrm>
          <a:prstGeom prst="rect">
            <a:avLst/>
          </a:prstGeom>
          <a:solidFill>
            <a:schemeClr val="bg1"/>
          </a:solidFill>
          <a:ln>
            <a:solidFill>
              <a:schemeClr val="bg1"/>
            </a:solidFill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615122335"/>
      </p:ext>
    </p:extLst>
  </p:cSld>
  <p:clrMapOvr>
    <a:masterClrMapping/>
  </p:clrMapOvr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Theme1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2930</TotalTime>
  <Words>182</Words>
  <Application>Microsoft Macintosh PowerPoint</Application>
  <PresentationFormat>Widescreen</PresentationFormat>
  <Paragraphs>36</Paragraphs>
  <Slides>18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2</vt:i4>
      </vt:variant>
      <vt:variant>
        <vt:lpstr>Slide Titles</vt:lpstr>
      </vt:variant>
      <vt:variant>
        <vt:i4>18</vt:i4>
      </vt:variant>
    </vt:vector>
  </HeadingPairs>
  <TitlesOfParts>
    <vt:vector size="24" baseType="lpstr">
      <vt:lpstr>Arial</vt:lpstr>
      <vt:lpstr>Calibri</vt:lpstr>
      <vt:lpstr>Calibri Light</vt:lpstr>
      <vt:lpstr>Times New Roman</vt:lpstr>
      <vt:lpstr>Office Theme</vt:lpstr>
      <vt:lpstr>Theme1</vt:lpstr>
      <vt:lpstr>Session Objective</vt:lpstr>
      <vt:lpstr>Poll Question-01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References</vt:lpstr>
      <vt:lpstr>Important Questions </vt:lpstr>
      <vt:lpstr>PowerPoint Presentation</vt:lpstr>
      <vt:lpstr>CO2: Completed, CO3: Will commence from next class.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lenovo</dc:creator>
  <cp:lastModifiedBy>Brajesh Kumar Shukla</cp:lastModifiedBy>
  <cp:revision>215</cp:revision>
  <dcterms:created xsi:type="dcterms:W3CDTF">2020-06-12T03:45:47Z</dcterms:created>
  <dcterms:modified xsi:type="dcterms:W3CDTF">2024-09-11T08:06:36Z</dcterms:modified>
</cp:coreProperties>
</file>