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0F6F-A736-3B2A-419A-1009850EA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93B1D-4B1B-102C-0B81-6DFE31511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A7308-60E5-3E02-BB9C-04ACDCB7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BBCA-BA50-41B4-B986-72947D35913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3FCB3-02FD-45A6-1626-621B5E94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FCCCC-7FA0-BFC4-A45C-D4AEEE22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9717-C2D8-45E4-BB28-BC728D0A6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67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D77C-E178-E809-6146-8476212C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564A9-30ED-A8A7-ADD7-48EBEB979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A8E14-695D-BC0E-8C5B-A250D05B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BBCA-BA50-41B4-B986-72947D35913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F4126-522D-59BB-9E68-95DA818D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E97DE-1984-3B95-2EA3-3EC338BD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9717-C2D8-45E4-BB28-BC728D0A6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82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FA762-C229-404A-3E98-BF8ACB80C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BC5E8-5CF4-7C84-9555-6C0726553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0A603-DF70-4CD9-0117-8C8B1EAE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BBCA-BA50-41B4-B986-72947D35913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F0603-32CA-2273-B6F8-27629ACB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8FEEB-0A53-1C39-A8F8-3479F7EB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9717-C2D8-45E4-BB28-BC728D0A6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21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0E19-36BF-E6A8-0309-CE97D3A7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51841-F53A-D86A-EF8D-DA2265629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B9847-2073-EFAA-6F2B-20C8D15A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BBCA-BA50-41B4-B986-72947D35913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C14A5-86DA-9690-798C-85FADB81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ABDC-0531-5CC2-9C95-0EC03FB3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9717-C2D8-45E4-BB28-BC728D0A6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41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6C51-DE25-3945-5049-AB4878CA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E1C8D-5F0D-37B7-FAE8-A7B75E018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6C97-057E-CE84-276A-6D2E8F4B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BBCA-BA50-41B4-B986-72947D35913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0E575-268F-F388-B65B-DCF4AE24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CB82D-947C-F9CD-2D28-4C5C8D3C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9717-C2D8-45E4-BB28-BC728D0A6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77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0CB0-6838-6629-CA92-D377F8EB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0C259-CB46-9920-81FE-6B4894DEC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7F1DC-50F1-EA88-4C11-EAA90E23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AD96F-3AC6-81EF-7226-C4A1AB4F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BBCA-BA50-41B4-B986-72947D35913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C8780-050C-BBF7-A03B-929997D8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B3D0E-A4AF-C2A8-764F-EAC3B96B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9717-C2D8-45E4-BB28-BC728D0A6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51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70F2-E610-1516-0781-B6F5AD7E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A53A5-E1EB-4030-7422-DD04C36E9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9AC1D-E86E-3066-DE55-BBB6B795D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8C02D-F079-DDB4-391A-C58971721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88E4C-1BC4-F7A9-A52D-607B9B7D6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A3E3F8-CBFF-8220-BA47-96D5496D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BBCA-BA50-41B4-B986-72947D35913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F8AB4-5890-7544-C953-743637E9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19DC8-D8A2-BD82-C111-5D865C9D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9717-C2D8-45E4-BB28-BC728D0A6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2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8C71-9480-80B9-825E-E6BB2E2B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A3FC7-54D7-9DF7-BBA1-8E2D7998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BBCA-BA50-41B4-B986-72947D35913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3BD69-DFB5-1D58-2716-0337E967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570F8-D151-1AEE-E065-876773B9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9717-C2D8-45E4-BB28-BC728D0A6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23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24ED9-1950-F520-FFDF-177D14B6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BBCA-BA50-41B4-B986-72947D35913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8F424-6DA6-CDD8-4D02-7E0FA85A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8F31F-C6E4-8726-F121-1FB73F2B8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9717-C2D8-45E4-BB28-BC728D0A6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36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9F64-59AD-2827-A550-785F1C4F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B16B4-0330-E45C-B6F9-C475DA29F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D71AA-0906-4F5E-7855-BFE22979A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D1F00-3CC7-6B25-2068-67457758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BBCA-BA50-41B4-B986-72947D35913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ED60E-308C-A8B2-43E9-A57537B5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35665-3B66-42F2-A6AF-83CCBF47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9717-C2D8-45E4-BB28-BC728D0A6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59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BB86-5DF1-F8E4-05CA-EE0C3092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80AA2-4C87-D330-053A-CF3D9DF00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E1C51-0A91-2123-C037-85A00595C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7F4A3-583B-CEFB-DF2F-21B9947B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BBCA-BA50-41B4-B986-72947D35913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4B53-6B1E-C31C-8EE0-F71FE794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2A17D-F271-F33C-2CAB-B00EA03B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9717-C2D8-45E4-BB28-BC728D0A6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98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F037A-718F-55F7-2C35-D1FE138C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2047E-93FE-02C6-59E9-A17438588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68C24-BA5A-06F2-E864-E16BCC9B8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2BBCA-BA50-41B4-B986-72947D35913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6FC62-CC9D-7B9C-4528-F333CED5E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929CF-72B7-4C7D-6AFE-E4F218F28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99717-C2D8-45E4-BB28-BC728D0A6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92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745FC-FEF9-1EB8-88E4-87AB16BF4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Successive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90BBB-2529-AFB6-ECF0-1C2B423DE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73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56B4-06C5-00BC-E5A3-F6002C6C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15EAD3-72B6-8447-9409-7DF7D8254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220" y="-58824"/>
            <a:ext cx="12458441" cy="7007873"/>
          </a:xfrm>
        </p:spPr>
      </p:pic>
    </p:spTree>
    <p:extLst>
      <p:ext uri="{BB962C8B-B14F-4D97-AF65-F5344CB8AC3E}">
        <p14:creationId xmlns:p14="http://schemas.microsoft.com/office/powerpoint/2010/main" val="157800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7617-2889-7352-1A10-6A17D1D1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061A6-24FF-B73C-9D3A-933828D63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220" y="-77680"/>
            <a:ext cx="12458441" cy="7007873"/>
          </a:xfrm>
        </p:spPr>
      </p:pic>
    </p:spTree>
    <p:extLst>
      <p:ext uri="{BB962C8B-B14F-4D97-AF65-F5344CB8AC3E}">
        <p14:creationId xmlns:p14="http://schemas.microsoft.com/office/powerpoint/2010/main" val="372853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Successive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Successive</dc:title>
  <dc:creator>Ayush Sharma</dc:creator>
  <cp:lastModifiedBy>Ayush Sharma</cp:lastModifiedBy>
  <cp:revision>4</cp:revision>
  <dcterms:created xsi:type="dcterms:W3CDTF">2024-05-20T15:27:40Z</dcterms:created>
  <dcterms:modified xsi:type="dcterms:W3CDTF">2024-05-20T15:41:35Z</dcterms:modified>
</cp:coreProperties>
</file>