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0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7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0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384AEA-4A96-43EC-8FE4-D5451B73FCD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35E2D8-2F28-41B5-A445-432C8A606E2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652-A0E5-0492-49E5-3AF1293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Compound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2ACFC-1E64-51D1-82C7-729685FF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4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2A91-D87F-CCEC-87C6-A42F94FB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7147-329B-60B5-15B0-5088385D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4D5B-723C-5AE9-E451-F88B2E84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9F19B-335A-576E-73D3-406D96769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601" y="-67171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193519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C17F-D152-C41C-E3FE-BE89FEC9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A8175-2C84-156C-C3FA-E45F594C5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320" y="-67170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89040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0DD-0E8C-5B02-61F2-2ABB5206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ED9C0-31CC-35A4-6813-0BF2F6F2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916" y="-67173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13526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136D-E335-426E-DA9D-491A9765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05AE-1B45-4441-C2B5-9BAF9ED1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1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E094-7C90-7C97-C22D-85985304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B6F1-3624-97A3-E31A-773EA7A4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9E4F-F37D-512E-7F05-ECA33E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5D11-1BE9-1DE1-496B-1BDFEC11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5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D45-0148-DC78-77CD-C7BC510E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18B1-1F75-CD24-A21B-7D0290C0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3A45-9255-39BD-98CB-21ED3495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BCB1-0FD9-D00F-8B9C-B369E54E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8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Compound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 Interest</dc:title>
  <dc:creator>Ayush Sharma</dc:creator>
  <cp:lastModifiedBy>Ayush Sharma</cp:lastModifiedBy>
  <cp:revision>4</cp:revision>
  <dcterms:created xsi:type="dcterms:W3CDTF">2024-05-05T03:35:04Z</dcterms:created>
  <dcterms:modified xsi:type="dcterms:W3CDTF">2024-05-05T05:13:35Z</dcterms:modified>
</cp:coreProperties>
</file>