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6ED7-63A6-1617-E80B-BCB97083A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F6835-052A-0106-8A52-04923352F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970F-D57A-72EC-92A0-661F2D39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0D5C-AD58-7C7C-DD31-01D8B130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196D-432B-9037-F5C9-46E57627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BAC5-9194-4CAB-A46C-9D3A464A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98FAC-B518-77FA-F438-FB8FA135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5CF9-A18A-120A-3AD1-85B6A0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A6C8-DA61-ABAF-1680-52707EA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C753-D406-70DC-40D5-A065BC6F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3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74F2E-2993-A693-624A-201148245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BE4C2-69CE-B6FD-1BED-D803A8F77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2F60-4FD4-AD98-232B-68AF2E9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C09E-6AB3-B05E-6AFE-F774D137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BB5E-96F6-D09A-46BA-2EAC77E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8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22A0-9A40-592B-A5E3-356D1751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4821-2248-6C8C-31B5-EA7F8594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16B7-089F-747E-C62C-85210441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0DA0-5FBD-86E7-A1D4-CA4C18AF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9ED5-4793-BA93-86C7-364F057C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8F8E-1E15-3B76-1581-AD61583D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F56BD-BB29-714E-59C1-9E890572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C47F-A4EB-D64B-91F6-C55F118E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1DEC-63F0-E4B2-0042-3B765505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339-32E3-309C-B73A-24DB9292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1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D481-C8E6-58AF-E255-D696AFE0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C013-6E1B-3455-8054-CAFC00813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47F6A-59DE-C8FA-7D07-2CFCB76E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66156-979E-B21B-DDB3-DBD25651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86CC2-AEFE-1674-6C01-8073A69C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408E-F5DB-4F22-45D3-44276937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7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4263-4682-745B-4999-97D2DC9D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A3DB-0EC1-FF38-78C5-96812288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8D072-D9E3-B464-7BE4-2FBCD20C9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795DC-25D9-8E5D-90C7-B917890F2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A0028-7862-5AC6-FA7F-491BC3B8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97B71-ECC8-D4A9-B9CA-86EE45E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D766B-0D22-DE6D-C0B4-06052262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3196F-B620-E017-E3E7-7FA86711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1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281A-FF63-3DAC-2B8C-8B713E99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32968-9E26-B2F5-6A5D-A5A44CF9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9BB5-EC5B-7148-F5F9-79CDF1C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99A2E-BB04-DD67-1BFB-B1A4F262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E239B-BB1B-BAED-E4CC-122436A6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58B5A-D925-2EF5-EF6D-8962BCA9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141DE-8E5A-E537-7721-3F6ABEC0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2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8189-911C-951C-5C16-005A8748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F6FB-B8EA-15FE-DAE9-3F95C21D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8BAA-6C95-9CC3-23D3-58EB468F9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80FC-00C2-A026-FD84-D5F13314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173DB-875F-E623-F0A4-7FD633E4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09120-61EC-8931-DEE9-0068972A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3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00B0-3CEF-9F3B-9BD8-4F1F195A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E6EE9-5BC6-FB15-81D7-B8797F94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C3BB0-EBF2-67FF-7ED5-38114A63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11C1-8B46-71BA-F198-526CC714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339AD-FA77-587E-5793-6C664089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EE992-F838-7E3A-5380-892505F0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8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BE05E-E985-A55A-1951-4E120DCF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33FC-F9F8-DA88-7D60-CB6AC3CC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5CB8-D0D8-4547-8C4B-93CB6A40A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B58D-9672-47A1-82CE-F89D8DD0831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CA2B-DCC9-3DCE-00F7-661C591BA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5678-10E2-4F4E-BCAA-E12F18DC0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7D67-E412-4DBC-95F7-DC376ED81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3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A930-A33D-7C5B-C292-BE0D05810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920DA-61F3-8FCE-E35E-37B62954E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90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974A-A35C-86DF-3242-751A8BBF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43C7-30BF-6C8F-4117-DCAD87F4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2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0DE9-582F-733A-62AF-93FE0720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3230-D2D7-DB6E-415B-D58BAF77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4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391B-CE98-3CCC-E22C-C568C725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ADAD-07BA-1AD3-76AE-97B5AB3E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8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7817-7600-52D9-6327-04666CD2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B461-CBC8-E8A3-53E3-CC43707E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5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C6FE-49C6-F4DC-305C-53515518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F4A6-4865-E5B9-93EC-6D8CA00F5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2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9D00-8304-5115-56AE-29D35877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1056-A710-FAD8-7268-AAED7762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5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3225-BA42-CE1C-23F2-BB1E1D1D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D5CDF-2F16-5189-8572-88A7B4C45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86" y="222340"/>
            <a:ext cx="11467429" cy="6370794"/>
          </a:xfrm>
        </p:spPr>
      </p:pic>
    </p:spTree>
    <p:extLst>
      <p:ext uri="{BB962C8B-B14F-4D97-AF65-F5344CB8AC3E}">
        <p14:creationId xmlns:p14="http://schemas.microsoft.com/office/powerpoint/2010/main" val="131469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6D58-28B8-34E8-6C8C-6C2DF364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C79E2-E6F0-1BA3-C2DE-91C46BF42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12" y="254427"/>
            <a:ext cx="11455177" cy="6370794"/>
          </a:xfrm>
        </p:spPr>
      </p:pic>
    </p:spTree>
    <p:extLst>
      <p:ext uri="{BB962C8B-B14F-4D97-AF65-F5344CB8AC3E}">
        <p14:creationId xmlns:p14="http://schemas.microsoft.com/office/powerpoint/2010/main" val="6566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3B09-5B6A-0386-98AE-C65072C9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BE519-0DD0-DB60-81F0-F9B7C2D9D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34" y="254425"/>
            <a:ext cx="11324533" cy="6370794"/>
          </a:xfrm>
        </p:spPr>
      </p:pic>
    </p:spTree>
    <p:extLst>
      <p:ext uri="{BB962C8B-B14F-4D97-AF65-F5344CB8AC3E}">
        <p14:creationId xmlns:p14="http://schemas.microsoft.com/office/powerpoint/2010/main" val="172390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08-DE25-0AC3-3EF8-83F2B9E0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1F12BE-50AB-25AC-AC45-5DFAD5EF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02" y="238385"/>
            <a:ext cx="11388394" cy="6370794"/>
          </a:xfrm>
        </p:spPr>
      </p:pic>
    </p:spTree>
    <p:extLst>
      <p:ext uri="{BB962C8B-B14F-4D97-AF65-F5344CB8AC3E}">
        <p14:creationId xmlns:p14="http://schemas.microsoft.com/office/powerpoint/2010/main" val="31010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6198-FFBB-139F-D5D0-EB14CCE6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F008A-D734-B041-639A-3B0DD98D1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91" y="238385"/>
            <a:ext cx="11376418" cy="6370794"/>
          </a:xfrm>
        </p:spPr>
      </p:pic>
    </p:spTree>
    <p:extLst>
      <p:ext uri="{BB962C8B-B14F-4D97-AF65-F5344CB8AC3E}">
        <p14:creationId xmlns:p14="http://schemas.microsoft.com/office/powerpoint/2010/main" val="418927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BEEC-1E6C-2D8B-92BD-E3F9895B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C33FF-8448-E7BC-19E7-7D7E94B78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81" y="402757"/>
            <a:ext cx="11250039" cy="5849547"/>
          </a:xfrm>
        </p:spPr>
      </p:pic>
    </p:spTree>
    <p:extLst>
      <p:ext uri="{BB962C8B-B14F-4D97-AF65-F5344CB8AC3E}">
        <p14:creationId xmlns:p14="http://schemas.microsoft.com/office/powerpoint/2010/main" val="8020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7584-DF87-2C09-B0FD-A6492498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21210-5349-57EA-ABA9-174648769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49" y="270467"/>
            <a:ext cx="11649101" cy="6370794"/>
          </a:xfrm>
        </p:spPr>
      </p:pic>
    </p:spTree>
    <p:extLst>
      <p:ext uri="{BB962C8B-B14F-4D97-AF65-F5344CB8AC3E}">
        <p14:creationId xmlns:p14="http://schemas.microsoft.com/office/powerpoint/2010/main" val="398507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3485-842E-5619-3751-8CB3186D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60D96-6730-C380-A458-446C2322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80" y="254426"/>
            <a:ext cx="11540238" cy="6370794"/>
          </a:xfrm>
        </p:spPr>
      </p:pic>
    </p:spTree>
    <p:extLst>
      <p:ext uri="{BB962C8B-B14F-4D97-AF65-F5344CB8AC3E}">
        <p14:creationId xmlns:p14="http://schemas.microsoft.com/office/powerpoint/2010/main" val="2034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Sharma</dc:creator>
  <cp:lastModifiedBy>Ayush Sharma</cp:lastModifiedBy>
  <cp:revision>10</cp:revision>
  <dcterms:created xsi:type="dcterms:W3CDTF">2024-08-22T22:58:28Z</dcterms:created>
  <dcterms:modified xsi:type="dcterms:W3CDTF">2024-08-23T00:01:34Z</dcterms:modified>
</cp:coreProperties>
</file>