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5" r:id="rId4"/>
    <p:sldId id="273" r:id="rId5"/>
    <p:sldId id="274" r:id="rId6"/>
    <p:sldId id="275" r:id="rId7"/>
    <p:sldId id="276" r:id="rId8"/>
    <p:sldId id="277" r:id="rId9"/>
    <p:sldId id="278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6" r:id="rId19"/>
    <p:sldId id="267" r:id="rId20"/>
    <p:sldId id="268" r:id="rId21"/>
    <p:sldId id="269" r:id="rId22"/>
    <p:sldId id="270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AF19-F375-17A8-85E7-6EEAB3DAC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B49EA-FE0A-42AE-34AF-D3E77F9B5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02BF-6856-9701-CC68-FF2C3153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96B0-633A-4283-8B85-93E2ED65DE52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7ADCF-0ACF-40CB-9E48-34BAD816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394E3-A4BC-DD73-CD13-6C720390E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03D2-7E4B-44D8-828C-195B3859C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96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7922-DB57-C97E-62EA-283AAFFC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EA518-0366-C406-047E-0EDB97BF4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6C13C-3CDA-1BC4-83BB-2DA330E0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96B0-633A-4283-8B85-93E2ED65DE52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FA4AC-3CCC-244F-8629-8174AB150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A60C7-37FE-0618-AAC6-AB1C4FAC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03D2-7E4B-44D8-828C-195B3859C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20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7BCAAD-ECD2-CE46-1835-08D475147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9016B-200C-BAB0-B167-1B01EBB9C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67A5C-70C5-994B-7FDA-05A06D7D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96B0-633A-4283-8B85-93E2ED65DE52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2B579-AE8D-9410-32A2-67F4434C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60A02-B3A8-FBF9-09C3-E5C09EB6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03D2-7E4B-44D8-828C-195B3859C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96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C814-87C0-0AA9-4F1F-DED1F62B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2ED27-612C-CE09-9C09-AA9F4CF47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77210-E1AB-0F43-B322-1FC3A862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96B0-633A-4283-8B85-93E2ED65DE52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8E6C9-9FCF-C285-7141-C7F1E3E1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30688-E95E-BBC5-E4D5-CBEC37BD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03D2-7E4B-44D8-828C-195B3859C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39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E14D-6F70-A141-3F20-8D9270DA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D3268-D00B-D488-C5B4-F779B6DCD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A6282-A582-E971-2BD6-6920F782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96B0-633A-4283-8B85-93E2ED65DE52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F3639-9D38-735D-9D32-B08C3955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DCA47-E293-3D59-66AE-1EBD645A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03D2-7E4B-44D8-828C-195B3859C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69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7BA2-C771-D420-86AB-F0035AF5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5BA8D-1864-4F56-595A-22F18846D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455D5-7844-EFB5-E3D9-11DB982DC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FD2DE-58C6-ED38-A12B-CC9CF45B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96B0-633A-4283-8B85-93E2ED65DE52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A7DAC-4596-F5AB-D3ED-974C6F13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A0DC4-717C-FA26-F285-DD6CD1A2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03D2-7E4B-44D8-828C-195B3859C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41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9906-C8DB-4361-1FEF-97084620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66327-AC53-E498-DB54-91E881C62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22B5E-B03C-6D2D-2FC5-C14C749E7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8F4C0-B074-1186-06B2-73D997FFD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66E6C7-8E0E-4D7F-B60B-0EC032BD8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73AF8-1051-068F-1664-4FB9B4E8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96B0-633A-4283-8B85-93E2ED65DE52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14B41-8EEC-6DA1-4F36-41FB9BED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52B2D-F3C5-1B66-99C3-2EDCA002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03D2-7E4B-44D8-828C-195B3859C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93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81DF5-5D36-8F5B-2E4D-CB6689F1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4DE4F-C1CA-93AA-BC2A-35706D32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96B0-633A-4283-8B85-93E2ED65DE52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4FEA9-0CB2-2550-C4D6-1E462EC74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093F9-CF8D-1656-A7BF-25C32018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03D2-7E4B-44D8-828C-195B3859C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0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50AE8-2DE1-7150-EE4E-16DB54C8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96B0-633A-4283-8B85-93E2ED65DE52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729684-A28B-3B42-10A4-EB63EA453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6EE4C-B826-BF3E-18F4-7AB2EE40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03D2-7E4B-44D8-828C-195B3859C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7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8446-81D1-7ABA-A8B0-E33975D4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4FA73-77CE-7D78-59AA-D5062CF52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61E4A-ABAD-0870-989B-E90EE54C0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5CE49-6292-D462-0673-8A7E4AB8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96B0-633A-4283-8B85-93E2ED65DE52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C324F-0438-8E39-D839-7A8FE43D9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DFC5E-0086-D42F-8BF2-447A22A1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03D2-7E4B-44D8-828C-195B3859C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98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FDDD-C2C5-3227-91CE-030E4D17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53A50E-CC49-24F2-F640-EF055CAE1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2350F-D995-8BA5-B7DF-8D4C2878E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54874-79F2-CCC7-6C9B-FCEEE1DD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96B0-633A-4283-8B85-93E2ED65DE52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3605A-14EA-5495-D066-6F1D5F25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9D73D-1866-895C-B7D0-9082EA8E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03D2-7E4B-44D8-828C-195B3859C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79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B3E40D-35FB-50DF-144F-22892229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7EA4D-5E66-5A1B-F4AF-5129E8C5C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92257-AEEE-9E85-E13B-77DDB3E41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896B0-633A-4283-8B85-93E2ED65DE52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B6066-30DB-4747-36B3-A5BE4CD21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ED384-5487-2527-84D3-AC4C768AA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103D2-7E4B-44D8-828C-195B3859C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34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E1758-5D99-5696-4DF5-E321F2249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Profit &amp; Loss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35135-38A2-9826-B907-BC52303C48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374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5DFB-D24C-5B71-3191-46D1515A3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</a:t>
            </a:r>
            <a:r>
              <a:rPr lang="en-IN" baseline="30000" dirty="0"/>
              <a:t>th</a:t>
            </a:r>
            <a:r>
              <a:rPr lang="en-IN" dirty="0"/>
              <a:t> Video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2E0A83-CF38-C409-9665-7DBE9B755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04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13BDD-42C2-34AE-6CC3-62080125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60A157-6D94-DFA9-D8CA-10182B6CB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00" y="238384"/>
            <a:ext cx="11369600" cy="6370794"/>
          </a:xfrm>
        </p:spPr>
      </p:pic>
    </p:spTree>
    <p:extLst>
      <p:ext uri="{BB962C8B-B14F-4D97-AF65-F5344CB8AC3E}">
        <p14:creationId xmlns:p14="http://schemas.microsoft.com/office/powerpoint/2010/main" val="4170428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820E-A10A-EC85-F9ED-5813723D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A13E53-F3F9-7F5A-3143-3DF4447A9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70" y="238384"/>
            <a:ext cx="11307261" cy="6370794"/>
          </a:xfrm>
        </p:spPr>
      </p:pic>
    </p:spTree>
    <p:extLst>
      <p:ext uri="{BB962C8B-B14F-4D97-AF65-F5344CB8AC3E}">
        <p14:creationId xmlns:p14="http://schemas.microsoft.com/office/powerpoint/2010/main" val="2631175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1FE6-65D0-1C99-5059-D23246D0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C15EC9-97CF-4621-73EE-DDF213C68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29" y="238385"/>
            <a:ext cx="11457741" cy="6370794"/>
          </a:xfrm>
        </p:spPr>
      </p:pic>
    </p:spTree>
    <p:extLst>
      <p:ext uri="{BB962C8B-B14F-4D97-AF65-F5344CB8AC3E}">
        <p14:creationId xmlns:p14="http://schemas.microsoft.com/office/powerpoint/2010/main" val="4202531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A9E6-C1DD-FCCD-31C5-38479F4EA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009223-7A35-732E-91C9-24BCE1123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80" y="222342"/>
            <a:ext cx="11409838" cy="6370794"/>
          </a:xfrm>
        </p:spPr>
      </p:pic>
    </p:spTree>
    <p:extLst>
      <p:ext uri="{BB962C8B-B14F-4D97-AF65-F5344CB8AC3E}">
        <p14:creationId xmlns:p14="http://schemas.microsoft.com/office/powerpoint/2010/main" val="3929100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21B9-906F-587B-CECD-BFCFF9F2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E97FFD-0C62-32B9-3BB4-8E1E38B6F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660" y="238382"/>
            <a:ext cx="11440680" cy="6370794"/>
          </a:xfrm>
        </p:spPr>
      </p:pic>
    </p:spTree>
    <p:extLst>
      <p:ext uri="{BB962C8B-B14F-4D97-AF65-F5344CB8AC3E}">
        <p14:creationId xmlns:p14="http://schemas.microsoft.com/office/powerpoint/2010/main" val="2627655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19DC-FF04-5498-160F-500ED5480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F1136B-C3D0-89A9-7506-750A0ADA8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641" y="222342"/>
            <a:ext cx="11380718" cy="6370794"/>
          </a:xfrm>
        </p:spPr>
      </p:pic>
    </p:spTree>
    <p:extLst>
      <p:ext uri="{BB962C8B-B14F-4D97-AF65-F5344CB8AC3E}">
        <p14:creationId xmlns:p14="http://schemas.microsoft.com/office/powerpoint/2010/main" val="3050519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65CC4-9019-605C-865F-6DA04CE9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F2A9FB-1A26-5655-F0E7-D20E500F0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73" y="238384"/>
            <a:ext cx="11325855" cy="6370794"/>
          </a:xfrm>
        </p:spPr>
      </p:pic>
    </p:spTree>
    <p:extLst>
      <p:ext uri="{BB962C8B-B14F-4D97-AF65-F5344CB8AC3E}">
        <p14:creationId xmlns:p14="http://schemas.microsoft.com/office/powerpoint/2010/main" val="1086956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D549B-BD61-93B2-74DC-103FB574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7E613-9DB9-D2DE-D317-31298BF1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762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952BE-30F0-55DB-6AA6-ABD4B32CF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1717-CC45-F527-9738-1ED744B88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75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389B-F1A1-F6C5-3E3F-8773B238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8D76D-30CF-73A3-E78E-E2DE2C455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485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C71C-65BE-1396-CDEA-A7914320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909FD-9817-B79B-B757-97B42D6F2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54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6C04-4D78-898A-5478-CB2C4E81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14B7F-8E44-D3A8-90E6-E3A799FC6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77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F854-3D84-8410-A73D-025EC700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A652C-6311-55E3-BBCC-B25E8F0E2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788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68E9-1545-5573-1BF8-13AF6AE7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452AC-46EE-42A2-622D-0B9EC8D4C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97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8A35-E213-8711-014E-9E542F15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F2AD12-B744-B242-314C-EC106889B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841" y="238383"/>
            <a:ext cx="11208316" cy="6370794"/>
          </a:xfrm>
        </p:spPr>
      </p:pic>
    </p:spTree>
    <p:extLst>
      <p:ext uri="{BB962C8B-B14F-4D97-AF65-F5344CB8AC3E}">
        <p14:creationId xmlns:p14="http://schemas.microsoft.com/office/powerpoint/2010/main" val="248405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59C0-9856-7E42-5492-35C0B33E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A7D9-CEC1-2DB6-5123-7341839B5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90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84BE6-F9D7-AC1A-2868-8D1C08D7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826EF-A8F1-126B-6A87-A800A2E0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34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7C26-D3CF-FD98-002B-3E32D49A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217A-D654-9E9B-0794-3C9CA89E3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82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7E72-0B02-88A6-1718-E62B0758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87E13-BD78-5E46-708C-D33B4FF3F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12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57A4-173D-D367-DA30-91E07B50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60E8E-2C49-5B58-36BB-AD9068C89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35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8CAC-4C67-E1CC-2966-BC878CBD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70F27-7352-2DAA-06C9-D9A55FE53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854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</Words>
  <Application>Microsoft Office PowerPoint</Application>
  <PresentationFormat>Widescreen</PresentationFormat>
  <Paragraphs>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Profit &amp; Loss</vt:lpstr>
      <vt:lpstr>1st Video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9th Video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 Sharma</dc:creator>
  <cp:lastModifiedBy>Ayush Sharma</cp:lastModifiedBy>
  <cp:revision>10</cp:revision>
  <dcterms:created xsi:type="dcterms:W3CDTF">2024-07-25T06:30:07Z</dcterms:created>
  <dcterms:modified xsi:type="dcterms:W3CDTF">2024-07-25T07:45:58Z</dcterms:modified>
</cp:coreProperties>
</file>